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3" r:id="rId7"/>
    <p:sldId id="264" r:id="rId8"/>
    <p:sldId id="257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3A963-1D6E-4EAC-A6E9-D9B0E41B6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03C791-BDF8-4292-A066-9373AAD98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12B611-763E-47E3-88AA-414EB442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25A6B5-FDEC-4A7C-98A4-35BBC5CB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E8E63-6161-4BAE-BC7C-5EC364A5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901759-A77C-41E5-97CB-B5BD8E19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BD2404D-6D96-4233-939B-67E22B5B8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681AF9-58BD-48C6-9340-F5E78A42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61CAA1-9FFA-4371-8D26-A69EBBB9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3F2E59-18E2-4A90-BA24-3D0ACA5C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2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8967FF9-FDA2-4D33-9909-96C71FCED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E9C1D3-C90E-465A-B708-7F9DBD29A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2D2D9D-AF58-4A3B-B058-B49D8E2F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ACCA08-7857-4D56-B627-5AB76915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4FBA61-624C-4BB7-BC82-8478192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F55A94-0463-450B-8518-971F2AAA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3A8E9A-089F-4A64-8DEA-2A7F0C07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829401-2F56-44FA-85F2-CF0C6EFF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7D540A-2512-4211-A028-F52A75DC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839495-097C-4303-B237-2A63043C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7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515E4-4F83-417B-8082-C4DDDA2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6F9898-E550-45B9-A9C8-9B2970FA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C62F21-B040-463E-8CAE-555B7B6F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2DC589-78B1-4CCA-AC5A-690121F6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84944F-8EF5-4659-BA4E-93A24D9B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3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7F71D8-338A-42D5-A7FC-D99F05B3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FEDFB1-460E-48E9-981B-FED07D64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734329-5E8D-4E1F-A209-ECD52928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7A4040-FEA3-4715-99A9-0B951B01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5329C4-8A53-4B6F-AEFA-A3A2FCD1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B57B5B-C539-428E-A0E6-2A49D9A6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235106-D5ED-434C-AF7E-F72971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B62F8C-2E3B-48CA-87ED-3A656EB13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EE226C-4D9A-4BB7-8570-D48B1DCD9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F80DC26-10D5-4644-A242-7E2C3EF72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9CD8E5-7774-443E-AA9D-0C88E4129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84E4341-B668-4354-A8C3-F0E855AA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C2A36E0-8569-4D80-AC0A-147E5E9D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F4576E1-D526-4B93-A2FA-5D1E590A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35D03B-108D-4CF8-8681-AB7BDF01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E35BF2-62CE-4E04-A59B-8F32FE6E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031F74-AD1A-4D46-88E3-5F0FB08B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883091-0CEA-421B-9EE8-4F0F8D14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57E2EB2-E700-4C7A-AA30-CCD7E896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D6BC87-E2F9-4FAB-B0B8-1B37BD33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040517-6922-4DE2-8009-B413E4D2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D6655-FD17-40B3-9E2E-DAE34BA7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807AC4-30A0-4359-8364-529DE850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D47464-70F3-4FCC-8171-9B7BD7B4C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447282-081B-4862-803E-0AD5997A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490E8E-EBD6-4717-866C-B4C0A5E3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F30AAB-8210-4B63-A08B-39263BE9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4DF5C1-9607-476E-8285-54D548C5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876CEC-C310-4BDB-9864-DC129C8A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DDA0F47-B117-4C91-8216-1DD67137E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A618C7B-AA62-4897-AE3D-A6F2D89B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93D268-BD11-495B-994D-CB182F1B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39A164-0DB7-4E05-979C-25CCADD2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2112D9-8E52-487C-ADD4-A198B1E5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401509-8DE7-437B-B7F0-94E1CED4A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AAE4FF-399F-4CFD-BDB2-D3629A20B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84AF-95B8-4D8B-8DF5-E20799041BA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DCD1A-064C-4196-80B9-9E425BDF8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BD4814-2210-4112-B8E2-14FBBCFF3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170FC-8D58-40FA-893E-156A1462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0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fif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0B4AB7-4495-4E21-8821-07ACD182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083" y="3696257"/>
            <a:ext cx="8721916" cy="626538"/>
          </a:xfrm>
          <a:custGeom>
            <a:avLst/>
            <a:gdLst>
              <a:gd name="connsiteX0" fmla="*/ 0 w 8721916"/>
              <a:gd name="connsiteY0" fmla="*/ 0 h 626538"/>
              <a:gd name="connsiteX1" fmla="*/ 496478 w 8721916"/>
              <a:gd name="connsiteY1" fmla="*/ 0 h 626538"/>
              <a:gd name="connsiteX2" fmla="*/ 1341833 w 8721916"/>
              <a:gd name="connsiteY2" fmla="*/ 0 h 626538"/>
              <a:gd name="connsiteX3" fmla="*/ 1751092 w 8721916"/>
              <a:gd name="connsiteY3" fmla="*/ 0 h 626538"/>
              <a:gd name="connsiteX4" fmla="*/ 2334790 w 8721916"/>
              <a:gd name="connsiteY4" fmla="*/ 0 h 626538"/>
              <a:gd name="connsiteX5" fmla="*/ 3180145 w 8721916"/>
              <a:gd name="connsiteY5" fmla="*/ 0 h 626538"/>
              <a:gd name="connsiteX6" fmla="*/ 3763842 w 8721916"/>
              <a:gd name="connsiteY6" fmla="*/ 0 h 626538"/>
              <a:gd name="connsiteX7" fmla="*/ 4434759 w 8721916"/>
              <a:gd name="connsiteY7" fmla="*/ 0 h 626538"/>
              <a:gd name="connsiteX8" fmla="*/ 5105675 w 8721916"/>
              <a:gd name="connsiteY8" fmla="*/ 0 h 626538"/>
              <a:gd name="connsiteX9" fmla="*/ 5863811 w 8721916"/>
              <a:gd name="connsiteY9" fmla="*/ 0 h 626538"/>
              <a:gd name="connsiteX10" fmla="*/ 6273070 w 8721916"/>
              <a:gd name="connsiteY10" fmla="*/ 0 h 626538"/>
              <a:gd name="connsiteX11" fmla="*/ 6682329 w 8721916"/>
              <a:gd name="connsiteY11" fmla="*/ 0 h 626538"/>
              <a:gd name="connsiteX12" fmla="*/ 7266027 w 8721916"/>
              <a:gd name="connsiteY12" fmla="*/ 0 h 626538"/>
              <a:gd name="connsiteX13" fmla="*/ 8024163 w 8721916"/>
              <a:gd name="connsiteY13" fmla="*/ 0 h 626538"/>
              <a:gd name="connsiteX14" fmla="*/ 8721916 w 8721916"/>
              <a:gd name="connsiteY14" fmla="*/ 0 h 626538"/>
              <a:gd name="connsiteX15" fmla="*/ 8721916 w 8721916"/>
              <a:gd name="connsiteY15" fmla="*/ 626538 h 626538"/>
              <a:gd name="connsiteX16" fmla="*/ 8312657 w 8721916"/>
              <a:gd name="connsiteY16" fmla="*/ 626538 h 626538"/>
              <a:gd name="connsiteX17" fmla="*/ 7728959 w 8721916"/>
              <a:gd name="connsiteY17" fmla="*/ 626538 h 626538"/>
              <a:gd name="connsiteX18" fmla="*/ 6883604 w 8721916"/>
              <a:gd name="connsiteY18" fmla="*/ 626538 h 626538"/>
              <a:gd name="connsiteX19" fmla="*/ 6125469 w 8721916"/>
              <a:gd name="connsiteY19" fmla="*/ 626538 h 626538"/>
              <a:gd name="connsiteX20" fmla="*/ 5628990 w 8721916"/>
              <a:gd name="connsiteY20" fmla="*/ 626538 h 626538"/>
              <a:gd name="connsiteX21" fmla="*/ 4958074 w 8721916"/>
              <a:gd name="connsiteY21" fmla="*/ 626538 h 626538"/>
              <a:gd name="connsiteX22" fmla="*/ 4199938 w 8721916"/>
              <a:gd name="connsiteY22" fmla="*/ 626538 h 626538"/>
              <a:gd name="connsiteX23" fmla="*/ 3354583 w 8721916"/>
              <a:gd name="connsiteY23" fmla="*/ 626538 h 626538"/>
              <a:gd name="connsiteX24" fmla="*/ 2683666 w 8721916"/>
              <a:gd name="connsiteY24" fmla="*/ 626538 h 626538"/>
              <a:gd name="connsiteX25" fmla="*/ 2099969 w 8721916"/>
              <a:gd name="connsiteY25" fmla="*/ 626538 h 626538"/>
              <a:gd name="connsiteX26" fmla="*/ 1690710 w 8721916"/>
              <a:gd name="connsiteY26" fmla="*/ 626538 h 626538"/>
              <a:gd name="connsiteX27" fmla="*/ 932574 w 8721916"/>
              <a:gd name="connsiteY27" fmla="*/ 626538 h 626538"/>
              <a:gd name="connsiteX28" fmla="*/ 0 w 8721916"/>
              <a:gd name="connsiteY28" fmla="*/ 626538 h 626538"/>
              <a:gd name="connsiteX29" fmla="*/ 0 w 8721916"/>
              <a:gd name="connsiteY29" fmla="*/ 0 h 62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21916" h="626538" fill="none" extrusionOk="0">
                <a:moveTo>
                  <a:pt x="0" y="0"/>
                </a:moveTo>
                <a:cubicBezTo>
                  <a:pt x="138229" y="21257"/>
                  <a:pt x="389559" y="-9608"/>
                  <a:pt x="496478" y="0"/>
                </a:cubicBezTo>
                <a:cubicBezTo>
                  <a:pt x="603397" y="9608"/>
                  <a:pt x="1015235" y="-12082"/>
                  <a:pt x="1341833" y="0"/>
                </a:cubicBezTo>
                <a:cubicBezTo>
                  <a:pt x="1668431" y="12082"/>
                  <a:pt x="1591176" y="-12181"/>
                  <a:pt x="1751092" y="0"/>
                </a:cubicBezTo>
                <a:cubicBezTo>
                  <a:pt x="1911008" y="12181"/>
                  <a:pt x="2100005" y="14331"/>
                  <a:pt x="2334790" y="0"/>
                </a:cubicBezTo>
                <a:cubicBezTo>
                  <a:pt x="2569575" y="-14331"/>
                  <a:pt x="2935468" y="-39195"/>
                  <a:pt x="3180145" y="0"/>
                </a:cubicBezTo>
                <a:cubicBezTo>
                  <a:pt x="3424823" y="39195"/>
                  <a:pt x="3634826" y="-3418"/>
                  <a:pt x="3763842" y="0"/>
                </a:cubicBezTo>
                <a:cubicBezTo>
                  <a:pt x="3892858" y="3418"/>
                  <a:pt x="4205969" y="31438"/>
                  <a:pt x="4434759" y="0"/>
                </a:cubicBezTo>
                <a:cubicBezTo>
                  <a:pt x="4663549" y="-31438"/>
                  <a:pt x="4890033" y="-30521"/>
                  <a:pt x="5105675" y="0"/>
                </a:cubicBezTo>
                <a:cubicBezTo>
                  <a:pt x="5321317" y="30521"/>
                  <a:pt x="5557714" y="30595"/>
                  <a:pt x="5863811" y="0"/>
                </a:cubicBezTo>
                <a:cubicBezTo>
                  <a:pt x="6169908" y="-30595"/>
                  <a:pt x="6144613" y="-1294"/>
                  <a:pt x="6273070" y="0"/>
                </a:cubicBezTo>
                <a:cubicBezTo>
                  <a:pt x="6401527" y="1294"/>
                  <a:pt x="6561375" y="-942"/>
                  <a:pt x="6682329" y="0"/>
                </a:cubicBezTo>
                <a:cubicBezTo>
                  <a:pt x="6803283" y="942"/>
                  <a:pt x="7137380" y="-27805"/>
                  <a:pt x="7266027" y="0"/>
                </a:cubicBezTo>
                <a:cubicBezTo>
                  <a:pt x="7394674" y="27805"/>
                  <a:pt x="7720535" y="-31064"/>
                  <a:pt x="8024163" y="0"/>
                </a:cubicBezTo>
                <a:cubicBezTo>
                  <a:pt x="8327791" y="31064"/>
                  <a:pt x="8377522" y="-5107"/>
                  <a:pt x="8721916" y="0"/>
                </a:cubicBezTo>
                <a:cubicBezTo>
                  <a:pt x="8727854" y="217001"/>
                  <a:pt x="8728660" y="366163"/>
                  <a:pt x="8721916" y="626538"/>
                </a:cubicBezTo>
                <a:cubicBezTo>
                  <a:pt x="8518265" y="606657"/>
                  <a:pt x="8418825" y="634120"/>
                  <a:pt x="8312657" y="626538"/>
                </a:cubicBezTo>
                <a:cubicBezTo>
                  <a:pt x="8206489" y="618956"/>
                  <a:pt x="7854818" y="653120"/>
                  <a:pt x="7728959" y="626538"/>
                </a:cubicBezTo>
                <a:cubicBezTo>
                  <a:pt x="7603100" y="599956"/>
                  <a:pt x="7118335" y="651208"/>
                  <a:pt x="6883604" y="626538"/>
                </a:cubicBezTo>
                <a:cubicBezTo>
                  <a:pt x="6648873" y="601868"/>
                  <a:pt x="6429451" y="651537"/>
                  <a:pt x="6125469" y="626538"/>
                </a:cubicBezTo>
                <a:cubicBezTo>
                  <a:pt x="5821488" y="601539"/>
                  <a:pt x="5767316" y="626516"/>
                  <a:pt x="5628990" y="626538"/>
                </a:cubicBezTo>
                <a:cubicBezTo>
                  <a:pt x="5490664" y="626560"/>
                  <a:pt x="5223021" y="617974"/>
                  <a:pt x="4958074" y="626538"/>
                </a:cubicBezTo>
                <a:cubicBezTo>
                  <a:pt x="4693127" y="635102"/>
                  <a:pt x="4458977" y="656576"/>
                  <a:pt x="4199938" y="626538"/>
                </a:cubicBezTo>
                <a:cubicBezTo>
                  <a:pt x="3940899" y="596500"/>
                  <a:pt x="3658796" y="617793"/>
                  <a:pt x="3354583" y="626538"/>
                </a:cubicBezTo>
                <a:cubicBezTo>
                  <a:pt x="3050370" y="635283"/>
                  <a:pt x="2945184" y="628758"/>
                  <a:pt x="2683666" y="626538"/>
                </a:cubicBezTo>
                <a:cubicBezTo>
                  <a:pt x="2422148" y="624318"/>
                  <a:pt x="2283053" y="626846"/>
                  <a:pt x="2099969" y="626538"/>
                </a:cubicBezTo>
                <a:cubicBezTo>
                  <a:pt x="1916885" y="626230"/>
                  <a:pt x="1820097" y="616478"/>
                  <a:pt x="1690710" y="626538"/>
                </a:cubicBezTo>
                <a:cubicBezTo>
                  <a:pt x="1561323" y="636598"/>
                  <a:pt x="1176228" y="614828"/>
                  <a:pt x="932574" y="626538"/>
                </a:cubicBezTo>
                <a:cubicBezTo>
                  <a:pt x="688920" y="638248"/>
                  <a:pt x="229583" y="653159"/>
                  <a:pt x="0" y="626538"/>
                </a:cubicBezTo>
                <a:cubicBezTo>
                  <a:pt x="2799" y="332540"/>
                  <a:pt x="11441" y="160611"/>
                  <a:pt x="0" y="0"/>
                </a:cubicBezTo>
                <a:close/>
              </a:path>
              <a:path w="8721916" h="626538" stroke="0" extrusionOk="0">
                <a:moveTo>
                  <a:pt x="0" y="0"/>
                </a:moveTo>
                <a:cubicBezTo>
                  <a:pt x="122624" y="-9916"/>
                  <a:pt x="249935" y="20441"/>
                  <a:pt x="409259" y="0"/>
                </a:cubicBezTo>
                <a:cubicBezTo>
                  <a:pt x="568583" y="-20441"/>
                  <a:pt x="813808" y="-27368"/>
                  <a:pt x="992957" y="0"/>
                </a:cubicBezTo>
                <a:cubicBezTo>
                  <a:pt x="1172106" y="27368"/>
                  <a:pt x="1605863" y="33718"/>
                  <a:pt x="1838312" y="0"/>
                </a:cubicBezTo>
                <a:cubicBezTo>
                  <a:pt x="2070761" y="-33718"/>
                  <a:pt x="2110362" y="-8039"/>
                  <a:pt x="2247571" y="0"/>
                </a:cubicBezTo>
                <a:cubicBezTo>
                  <a:pt x="2384780" y="8039"/>
                  <a:pt x="2851367" y="1097"/>
                  <a:pt x="3005706" y="0"/>
                </a:cubicBezTo>
                <a:cubicBezTo>
                  <a:pt x="3160045" y="-1097"/>
                  <a:pt x="3279336" y="13249"/>
                  <a:pt x="3502185" y="0"/>
                </a:cubicBezTo>
                <a:cubicBezTo>
                  <a:pt x="3725034" y="-13249"/>
                  <a:pt x="3766803" y="-4508"/>
                  <a:pt x="3998663" y="0"/>
                </a:cubicBezTo>
                <a:cubicBezTo>
                  <a:pt x="4230523" y="4508"/>
                  <a:pt x="4310914" y="20084"/>
                  <a:pt x="4407922" y="0"/>
                </a:cubicBezTo>
                <a:cubicBezTo>
                  <a:pt x="4504930" y="-20084"/>
                  <a:pt x="4635949" y="-15827"/>
                  <a:pt x="4817181" y="0"/>
                </a:cubicBezTo>
                <a:cubicBezTo>
                  <a:pt x="4998413" y="15827"/>
                  <a:pt x="5110724" y="-22243"/>
                  <a:pt x="5400879" y="0"/>
                </a:cubicBezTo>
                <a:cubicBezTo>
                  <a:pt x="5691034" y="22243"/>
                  <a:pt x="5613221" y="4659"/>
                  <a:pt x="5810138" y="0"/>
                </a:cubicBezTo>
                <a:cubicBezTo>
                  <a:pt x="6007055" y="-4659"/>
                  <a:pt x="6205060" y="6499"/>
                  <a:pt x="6393835" y="0"/>
                </a:cubicBezTo>
                <a:cubicBezTo>
                  <a:pt x="6582610" y="-6499"/>
                  <a:pt x="6997685" y="-3860"/>
                  <a:pt x="7239190" y="0"/>
                </a:cubicBezTo>
                <a:cubicBezTo>
                  <a:pt x="7480695" y="3860"/>
                  <a:pt x="7614907" y="18041"/>
                  <a:pt x="7910107" y="0"/>
                </a:cubicBezTo>
                <a:cubicBezTo>
                  <a:pt x="8205307" y="-18041"/>
                  <a:pt x="8324000" y="15785"/>
                  <a:pt x="8721916" y="0"/>
                </a:cubicBezTo>
                <a:cubicBezTo>
                  <a:pt x="8739031" y="264302"/>
                  <a:pt x="8713491" y="357224"/>
                  <a:pt x="8721916" y="626538"/>
                </a:cubicBezTo>
                <a:cubicBezTo>
                  <a:pt x="8474317" y="643395"/>
                  <a:pt x="8325844" y="645196"/>
                  <a:pt x="8225438" y="626538"/>
                </a:cubicBezTo>
                <a:cubicBezTo>
                  <a:pt x="8125032" y="607880"/>
                  <a:pt x="7902231" y="632359"/>
                  <a:pt x="7641740" y="626538"/>
                </a:cubicBezTo>
                <a:cubicBezTo>
                  <a:pt x="7381249" y="620717"/>
                  <a:pt x="7145612" y="608571"/>
                  <a:pt x="6970824" y="626538"/>
                </a:cubicBezTo>
                <a:cubicBezTo>
                  <a:pt x="6796036" y="644505"/>
                  <a:pt x="6379222" y="596252"/>
                  <a:pt x="6212688" y="626538"/>
                </a:cubicBezTo>
                <a:cubicBezTo>
                  <a:pt x="6046154" y="656824"/>
                  <a:pt x="5640795" y="628522"/>
                  <a:pt x="5454552" y="626538"/>
                </a:cubicBezTo>
                <a:cubicBezTo>
                  <a:pt x="5268309" y="624554"/>
                  <a:pt x="5069150" y="631965"/>
                  <a:pt x="4958074" y="626538"/>
                </a:cubicBezTo>
                <a:cubicBezTo>
                  <a:pt x="4846998" y="621111"/>
                  <a:pt x="4566715" y="638049"/>
                  <a:pt x="4374376" y="626538"/>
                </a:cubicBezTo>
                <a:cubicBezTo>
                  <a:pt x="4182037" y="615027"/>
                  <a:pt x="3883643" y="603819"/>
                  <a:pt x="3616241" y="626538"/>
                </a:cubicBezTo>
                <a:cubicBezTo>
                  <a:pt x="3348840" y="649257"/>
                  <a:pt x="3155927" y="591961"/>
                  <a:pt x="2858105" y="626538"/>
                </a:cubicBezTo>
                <a:cubicBezTo>
                  <a:pt x="2560283" y="661115"/>
                  <a:pt x="2307550" y="621500"/>
                  <a:pt x="2099969" y="626538"/>
                </a:cubicBezTo>
                <a:cubicBezTo>
                  <a:pt x="1892388" y="631576"/>
                  <a:pt x="1559965" y="637339"/>
                  <a:pt x="1254614" y="626538"/>
                </a:cubicBezTo>
                <a:cubicBezTo>
                  <a:pt x="949264" y="615737"/>
                  <a:pt x="873101" y="631493"/>
                  <a:pt x="758136" y="626538"/>
                </a:cubicBezTo>
                <a:cubicBezTo>
                  <a:pt x="643171" y="621583"/>
                  <a:pt x="358896" y="649898"/>
                  <a:pt x="0" y="626538"/>
                </a:cubicBezTo>
                <a:cubicBezTo>
                  <a:pt x="-19381" y="369139"/>
                  <a:pt x="26506" y="278424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xmlns="" sd="1077962097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b="1" dirty="0" err="1"/>
              <a:t>Lập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web </a:t>
            </a:r>
            <a:r>
              <a:rPr lang="en-US" sz="3200" b="1" dirty="0" err="1"/>
              <a:t>bán</a:t>
            </a:r>
            <a:r>
              <a:rPr lang="en-US" sz="3200" b="1" dirty="0"/>
              <a:t> </a:t>
            </a:r>
            <a:r>
              <a:rPr lang="en-US" sz="3200" b="1" dirty="0" err="1"/>
              <a:t>giày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phụ</a:t>
            </a:r>
            <a:r>
              <a:rPr lang="en-US" sz="3200" b="1" dirty="0"/>
              <a:t> </a:t>
            </a:r>
            <a:r>
              <a:rPr lang="en-US" sz="3200" b="1" dirty="0" err="1"/>
              <a:t>kiện</a:t>
            </a:r>
            <a:r>
              <a:rPr lang="en-US" sz="3200" b="1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3F1395-6AC0-4493-993A-EFABBEFC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894" y="448575"/>
            <a:ext cx="9144000" cy="1655762"/>
          </a:xfrm>
        </p:spPr>
        <p:txBody>
          <a:bodyPr>
            <a:normAutofit/>
          </a:bodyPr>
          <a:lstStyle/>
          <a:p>
            <a:r>
              <a:rPr lang="en-US" sz="8000" b="1" dirty="0"/>
              <a:t>ĐỒ ÁN TỐT NGHIỆP</a:t>
            </a:r>
          </a:p>
        </p:txBody>
      </p:sp>
      <p:pic>
        <p:nvPicPr>
          <p:cNvPr id="9" name="Picture 8" descr="A group of shoes&#10;&#10;Description automatically generated with low confidence">
            <a:extLst>
              <a:ext uri="{FF2B5EF4-FFF2-40B4-BE49-F238E27FC236}">
                <a16:creationId xmlns:a16="http://schemas.microsoft.com/office/drawing/2014/main" xmlns="" id="{4C3268E4-B489-4877-A99F-A5E9E78E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69" y="556231"/>
            <a:ext cx="4025861" cy="40258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9DCB137-D596-443B-8143-C1E443EED886}"/>
              </a:ext>
            </a:extLst>
          </p:cNvPr>
          <p:cNvSpPr txBox="1"/>
          <p:nvPr/>
        </p:nvSpPr>
        <p:spPr>
          <a:xfrm>
            <a:off x="3616959" y="4727743"/>
            <a:ext cx="5045870" cy="1015663"/>
          </a:xfrm>
          <a:custGeom>
            <a:avLst/>
            <a:gdLst>
              <a:gd name="connsiteX0" fmla="*/ 0 w 5045870"/>
              <a:gd name="connsiteY0" fmla="*/ 0 h 707886"/>
              <a:gd name="connsiteX1" fmla="*/ 5045870 w 5045870"/>
              <a:gd name="connsiteY1" fmla="*/ 0 h 707886"/>
              <a:gd name="connsiteX2" fmla="*/ 5045870 w 5045870"/>
              <a:gd name="connsiteY2" fmla="*/ 707886 h 707886"/>
              <a:gd name="connsiteX3" fmla="*/ 0 w 5045870"/>
              <a:gd name="connsiteY3" fmla="*/ 707886 h 707886"/>
              <a:gd name="connsiteX4" fmla="*/ 0 w 5045870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870" h="707886" fill="none" extrusionOk="0">
                <a:moveTo>
                  <a:pt x="0" y="0"/>
                </a:moveTo>
                <a:cubicBezTo>
                  <a:pt x="1321027" y="154363"/>
                  <a:pt x="3376937" y="-97623"/>
                  <a:pt x="5045870" y="0"/>
                </a:cubicBezTo>
                <a:cubicBezTo>
                  <a:pt x="5082883" y="272854"/>
                  <a:pt x="5082219" y="486209"/>
                  <a:pt x="5045870" y="707886"/>
                </a:cubicBezTo>
                <a:cubicBezTo>
                  <a:pt x="3435374" y="602725"/>
                  <a:pt x="2065210" y="727242"/>
                  <a:pt x="0" y="707886"/>
                </a:cubicBezTo>
                <a:cubicBezTo>
                  <a:pt x="-62680" y="497729"/>
                  <a:pt x="51416" y="126231"/>
                  <a:pt x="0" y="0"/>
                </a:cubicBezTo>
                <a:close/>
              </a:path>
              <a:path w="5045870" h="707886" stroke="0" extrusionOk="0">
                <a:moveTo>
                  <a:pt x="0" y="0"/>
                </a:moveTo>
                <a:cubicBezTo>
                  <a:pt x="2286125" y="-108100"/>
                  <a:pt x="3073155" y="5207"/>
                  <a:pt x="5045870" y="0"/>
                </a:cubicBezTo>
                <a:cubicBezTo>
                  <a:pt x="5056801" y="198144"/>
                  <a:pt x="5037833" y="503135"/>
                  <a:pt x="5045870" y="707886"/>
                </a:cubicBezTo>
                <a:cubicBezTo>
                  <a:pt x="2773955" y="656215"/>
                  <a:pt x="1337792" y="591119"/>
                  <a:pt x="0" y="707886"/>
                </a:cubicBezTo>
                <a:cubicBezTo>
                  <a:pt x="-27416" y="603021"/>
                  <a:pt x="12342" y="84560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xmlns="" sd="3571690275">
                  <a:custGeom>
                    <a:avLst/>
                    <a:gdLst>
                      <a:gd name="connsiteX0" fmla="*/ 0 w 5045870"/>
                      <a:gd name="connsiteY0" fmla="*/ 0 h 1015663"/>
                      <a:gd name="connsiteX1" fmla="*/ 5045870 w 5045870"/>
                      <a:gd name="connsiteY1" fmla="*/ 0 h 1015663"/>
                      <a:gd name="connsiteX2" fmla="*/ 5045870 w 5045870"/>
                      <a:gd name="connsiteY2" fmla="*/ 1015663 h 1015663"/>
                      <a:gd name="connsiteX3" fmla="*/ 0 w 5045870"/>
                      <a:gd name="connsiteY3" fmla="*/ 1015663 h 1015663"/>
                      <a:gd name="connsiteX4" fmla="*/ 0 w 504587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5870" h="1015663" fill="none" extrusionOk="0">
                        <a:moveTo>
                          <a:pt x="0" y="0"/>
                        </a:moveTo>
                        <a:cubicBezTo>
                          <a:pt x="1321027" y="154363"/>
                          <a:pt x="3376937" y="-97623"/>
                          <a:pt x="5045870" y="0"/>
                        </a:cubicBezTo>
                        <a:cubicBezTo>
                          <a:pt x="4996081" y="158204"/>
                          <a:pt x="5005432" y="543409"/>
                          <a:pt x="5045870" y="1015663"/>
                        </a:cubicBezTo>
                        <a:cubicBezTo>
                          <a:pt x="3435374" y="910502"/>
                          <a:pt x="2065210" y="1035019"/>
                          <a:pt x="0" y="1015663"/>
                        </a:cubicBezTo>
                        <a:cubicBezTo>
                          <a:pt x="23948" y="737577"/>
                          <a:pt x="60679" y="132177"/>
                          <a:pt x="0" y="0"/>
                        </a:cubicBezTo>
                        <a:close/>
                      </a:path>
                      <a:path w="5045870" h="1015663" stroke="0" extrusionOk="0">
                        <a:moveTo>
                          <a:pt x="0" y="0"/>
                        </a:moveTo>
                        <a:cubicBezTo>
                          <a:pt x="2286125" y="-108100"/>
                          <a:pt x="3073155" y="5207"/>
                          <a:pt x="5045870" y="0"/>
                        </a:cubicBezTo>
                        <a:cubicBezTo>
                          <a:pt x="5047198" y="402093"/>
                          <a:pt x="5133731" y="695626"/>
                          <a:pt x="5045870" y="1015663"/>
                        </a:cubicBezTo>
                        <a:cubicBezTo>
                          <a:pt x="2773955" y="963992"/>
                          <a:pt x="1337792" y="898896"/>
                          <a:pt x="0" y="1015663"/>
                        </a:cubicBezTo>
                        <a:cubicBezTo>
                          <a:pt x="82088" y="546983"/>
                          <a:pt x="5510" y="2127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Nguyễn</a:t>
            </a:r>
            <a:r>
              <a:rPr lang="en-US" sz="2000" b="1" dirty="0"/>
              <a:t> </a:t>
            </a:r>
            <a:r>
              <a:rPr lang="en-US" sz="2000" b="1" dirty="0" err="1"/>
              <a:t>Thành</a:t>
            </a:r>
            <a:r>
              <a:rPr lang="en-US" sz="2000" b="1" dirty="0"/>
              <a:t> </a:t>
            </a:r>
            <a:r>
              <a:rPr lang="en-US" sz="2000" b="1" dirty="0" err="1"/>
              <a:t>Đạt</a:t>
            </a:r>
            <a:r>
              <a:rPr lang="en-US" sz="2000" b="1" dirty="0"/>
              <a:t> – </a:t>
            </a:r>
            <a:r>
              <a:rPr lang="en-US" sz="2000" b="1" dirty="0" err="1"/>
              <a:t>Trần</a:t>
            </a:r>
            <a:r>
              <a:rPr lang="en-US" sz="2000" b="1" dirty="0"/>
              <a:t> </a:t>
            </a:r>
            <a:r>
              <a:rPr lang="en-US" sz="2000" b="1" dirty="0" err="1"/>
              <a:t>Phương</a:t>
            </a:r>
            <a:r>
              <a:rPr lang="en-US" sz="2000" b="1" dirty="0"/>
              <a:t> </a:t>
            </a:r>
            <a:r>
              <a:rPr lang="en-US" sz="2000" b="1" dirty="0" err="1"/>
              <a:t>Điền</a:t>
            </a:r>
            <a:endParaRPr lang="en-US" sz="2000" b="1" dirty="0"/>
          </a:p>
          <a:p>
            <a:pPr algn="ctr"/>
            <a:r>
              <a:rPr lang="en-US" sz="2000" b="1" dirty="0"/>
              <a:t> </a:t>
            </a:r>
            <a:r>
              <a:rPr lang="en-US" sz="2000" b="1" dirty="0" err="1"/>
              <a:t>Lớp</a:t>
            </a:r>
            <a:r>
              <a:rPr lang="en-US" sz="2000" b="1" dirty="0"/>
              <a:t> TC19THUD1</a:t>
            </a:r>
          </a:p>
          <a:p>
            <a:pPr algn="ctr"/>
            <a:r>
              <a:rPr lang="en-US" sz="2000" b="1" dirty="0"/>
              <a:t>Khoa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nghệ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C64D6F-7CC6-4F21-9895-1064B411647B}"/>
              </a:ext>
            </a:extLst>
          </p:cNvPr>
          <p:cNvSpPr/>
          <p:nvPr/>
        </p:nvSpPr>
        <p:spPr>
          <a:xfrm>
            <a:off x="291088" y="1589916"/>
            <a:ext cx="2092960" cy="1872392"/>
          </a:xfrm>
          <a:custGeom>
            <a:avLst/>
            <a:gdLst>
              <a:gd name="connsiteX0" fmla="*/ 0 w 2092960"/>
              <a:gd name="connsiteY0" fmla="*/ 936196 h 1872392"/>
              <a:gd name="connsiteX1" fmla="*/ 1046480 w 2092960"/>
              <a:gd name="connsiteY1" fmla="*/ 0 h 1872392"/>
              <a:gd name="connsiteX2" fmla="*/ 2092960 w 2092960"/>
              <a:gd name="connsiteY2" fmla="*/ 936196 h 1872392"/>
              <a:gd name="connsiteX3" fmla="*/ 1046480 w 2092960"/>
              <a:gd name="connsiteY3" fmla="*/ 1872392 h 1872392"/>
              <a:gd name="connsiteX4" fmla="*/ 0 w 2092960"/>
              <a:gd name="connsiteY4" fmla="*/ 936196 h 18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960" h="1872392" fill="none" extrusionOk="0">
                <a:moveTo>
                  <a:pt x="0" y="936196"/>
                </a:moveTo>
                <a:cubicBezTo>
                  <a:pt x="-104566" y="397763"/>
                  <a:pt x="396820" y="-36489"/>
                  <a:pt x="1046480" y="0"/>
                </a:cubicBezTo>
                <a:cubicBezTo>
                  <a:pt x="1717469" y="-14943"/>
                  <a:pt x="2187820" y="379273"/>
                  <a:pt x="2092960" y="936196"/>
                </a:cubicBezTo>
                <a:cubicBezTo>
                  <a:pt x="2052541" y="1388325"/>
                  <a:pt x="1545992" y="1829356"/>
                  <a:pt x="1046480" y="1872392"/>
                </a:cubicBezTo>
                <a:cubicBezTo>
                  <a:pt x="481500" y="1809499"/>
                  <a:pt x="59301" y="1475116"/>
                  <a:pt x="0" y="936196"/>
                </a:cubicBezTo>
                <a:close/>
              </a:path>
              <a:path w="2092960" h="1872392" stroke="0" extrusionOk="0">
                <a:moveTo>
                  <a:pt x="0" y="936196"/>
                </a:moveTo>
                <a:cubicBezTo>
                  <a:pt x="75197" y="388985"/>
                  <a:pt x="443749" y="-111329"/>
                  <a:pt x="1046480" y="0"/>
                </a:cubicBezTo>
                <a:cubicBezTo>
                  <a:pt x="1659890" y="57000"/>
                  <a:pt x="2095965" y="517982"/>
                  <a:pt x="2092960" y="936196"/>
                </a:cubicBezTo>
                <a:cubicBezTo>
                  <a:pt x="2080473" y="1427717"/>
                  <a:pt x="1670585" y="1833447"/>
                  <a:pt x="1046480" y="1872392"/>
                </a:cubicBezTo>
                <a:cubicBezTo>
                  <a:pt x="528474" y="1848262"/>
                  <a:pt x="18142" y="1399904"/>
                  <a:pt x="0" y="936196"/>
                </a:cubicBezTo>
                <a:close/>
              </a:path>
            </a:pathLst>
          </a:custGeom>
          <a:solidFill>
            <a:srgbClr val="7030A0"/>
          </a:solidFill>
          <a:ln w="28575">
            <a:extLst>
              <a:ext uri="{C807C97D-BFC1-408E-A445-0C87EB9F89A2}">
                <ask:lineSketchStyleProps xmlns:ask="http://schemas.microsoft.com/office/drawing/2018/sketchyshapes" xmlns="" sd="280034619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229 store</a:t>
            </a:r>
          </a:p>
        </p:txBody>
      </p:sp>
      <p:sp>
        <p:nvSpPr>
          <p:cNvPr id="13" name="Google Shape;1499;p31">
            <a:extLst>
              <a:ext uri="{FF2B5EF4-FFF2-40B4-BE49-F238E27FC236}">
                <a16:creationId xmlns:a16="http://schemas.microsoft.com/office/drawing/2014/main" xmlns="" id="{FB5EA496-F1D6-48D2-B0C8-20049F1E0FD4}"/>
              </a:ext>
            </a:extLst>
          </p:cNvPr>
          <p:cNvSpPr/>
          <p:nvPr/>
        </p:nvSpPr>
        <p:spPr>
          <a:xfrm>
            <a:off x="1567894" y="527820"/>
            <a:ext cx="269650" cy="682287"/>
          </a:xfrm>
          <a:custGeom>
            <a:avLst/>
            <a:gdLst/>
            <a:ahLst/>
            <a:cxnLst/>
            <a:rect l="l" t="t" r="r" b="b"/>
            <a:pathLst>
              <a:path w="3155" h="7983" extrusionOk="0">
                <a:moveTo>
                  <a:pt x="2236" y="7042"/>
                </a:moveTo>
                <a:cubicBezTo>
                  <a:pt x="1934" y="7226"/>
                  <a:pt x="1642" y="7431"/>
                  <a:pt x="1361" y="7658"/>
                </a:cubicBezTo>
                <a:cubicBezTo>
                  <a:pt x="1145" y="7842"/>
                  <a:pt x="1145" y="7917"/>
                  <a:pt x="1199" y="7950"/>
                </a:cubicBezTo>
                <a:cubicBezTo>
                  <a:pt x="1242" y="7982"/>
                  <a:pt x="1350" y="7982"/>
                  <a:pt x="1556" y="7874"/>
                </a:cubicBezTo>
                <a:cubicBezTo>
                  <a:pt x="1793" y="7723"/>
                  <a:pt x="2031" y="7561"/>
                  <a:pt x="2247" y="7377"/>
                </a:cubicBezTo>
                <a:cubicBezTo>
                  <a:pt x="2387" y="7269"/>
                  <a:pt x="2506" y="7161"/>
                  <a:pt x="2614" y="7021"/>
                </a:cubicBezTo>
                <a:cubicBezTo>
                  <a:pt x="2668" y="6945"/>
                  <a:pt x="2647" y="6891"/>
                  <a:pt x="2603" y="6880"/>
                </a:cubicBezTo>
                <a:cubicBezTo>
                  <a:pt x="2560" y="6870"/>
                  <a:pt x="2485" y="6880"/>
                  <a:pt x="2236" y="7042"/>
                </a:cubicBezTo>
                <a:close/>
                <a:moveTo>
                  <a:pt x="1891" y="216"/>
                </a:moveTo>
                <a:cubicBezTo>
                  <a:pt x="2139" y="400"/>
                  <a:pt x="2625" y="745"/>
                  <a:pt x="2884" y="961"/>
                </a:cubicBezTo>
                <a:cubicBezTo>
                  <a:pt x="3133" y="1177"/>
                  <a:pt x="3154" y="1264"/>
                  <a:pt x="3122" y="1307"/>
                </a:cubicBezTo>
                <a:cubicBezTo>
                  <a:pt x="3089" y="1361"/>
                  <a:pt x="3003" y="1361"/>
                  <a:pt x="2711" y="1188"/>
                </a:cubicBezTo>
                <a:cubicBezTo>
                  <a:pt x="2366" y="972"/>
                  <a:pt x="2020" y="745"/>
                  <a:pt x="1696" y="486"/>
                </a:cubicBezTo>
                <a:cubicBezTo>
                  <a:pt x="1437" y="281"/>
                  <a:pt x="1404" y="216"/>
                  <a:pt x="1415" y="151"/>
                </a:cubicBezTo>
                <a:cubicBezTo>
                  <a:pt x="1437" y="87"/>
                  <a:pt x="1491" y="33"/>
                  <a:pt x="1556" y="11"/>
                </a:cubicBezTo>
                <a:cubicBezTo>
                  <a:pt x="1599" y="0"/>
                  <a:pt x="1631" y="33"/>
                  <a:pt x="1891" y="216"/>
                </a:cubicBezTo>
                <a:close/>
                <a:moveTo>
                  <a:pt x="454" y="3413"/>
                </a:moveTo>
                <a:cubicBezTo>
                  <a:pt x="789" y="3446"/>
                  <a:pt x="1415" y="3521"/>
                  <a:pt x="1739" y="3575"/>
                </a:cubicBezTo>
                <a:cubicBezTo>
                  <a:pt x="2053" y="3640"/>
                  <a:pt x="2053" y="3683"/>
                  <a:pt x="2042" y="3716"/>
                </a:cubicBezTo>
                <a:cubicBezTo>
                  <a:pt x="2031" y="3748"/>
                  <a:pt x="2009" y="3770"/>
                  <a:pt x="1707" y="3780"/>
                </a:cubicBezTo>
                <a:cubicBezTo>
                  <a:pt x="1394" y="3780"/>
                  <a:pt x="800" y="3770"/>
                  <a:pt x="465" y="3748"/>
                </a:cubicBezTo>
                <a:cubicBezTo>
                  <a:pt x="141" y="3726"/>
                  <a:pt x="65" y="3694"/>
                  <a:pt x="33" y="3640"/>
                </a:cubicBezTo>
                <a:cubicBezTo>
                  <a:pt x="0" y="3575"/>
                  <a:pt x="0" y="3500"/>
                  <a:pt x="33" y="3435"/>
                </a:cubicBezTo>
                <a:cubicBezTo>
                  <a:pt x="54" y="3381"/>
                  <a:pt x="108" y="3381"/>
                  <a:pt x="454" y="3413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498;p31">
            <a:extLst>
              <a:ext uri="{FF2B5EF4-FFF2-40B4-BE49-F238E27FC236}">
                <a16:creationId xmlns:a16="http://schemas.microsoft.com/office/drawing/2014/main" xmlns="" id="{57052BBB-48BC-4816-8BDD-B61C4965E38A}"/>
              </a:ext>
            </a:extLst>
          </p:cNvPr>
          <p:cNvSpPr/>
          <p:nvPr/>
        </p:nvSpPr>
        <p:spPr>
          <a:xfrm>
            <a:off x="10354455" y="646806"/>
            <a:ext cx="208712" cy="642545"/>
          </a:xfrm>
          <a:custGeom>
            <a:avLst/>
            <a:gdLst/>
            <a:ahLst/>
            <a:cxnLst/>
            <a:rect l="l" t="t" r="r" b="b"/>
            <a:pathLst>
              <a:path w="2442" h="7518" extrusionOk="0">
                <a:moveTo>
                  <a:pt x="302" y="918"/>
                </a:moveTo>
                <a:cubicBezTo>
                  <a:pt x="680" y="648"/>
                  <a:pt x="1069" y="389"/>
                  <a:pt x="1480" y="162"/>
                </a:cubicBezTo>
                <a:cubicBezTo>
                  <a:pt x="1804" y="0"/>
                  <a:pt x="1890" y="32"/>
                  <a:pt x="1890" y="86"/>
                </a:cubicBezTo>
                <a:cubicBezTo>
                  <a:pt x="1890" y="140"/>
                  <a:pt x="1815" y="227"/>
                  <a:pt x="1545" y="410"/>
                </a:cubicBezTo>
                <a:cubicBezTo>
                  <a:pt x="1264" y="594"/>
                  <a:pt x="799" y="864"/>
                  <a:pt x="508" y="1015"/>
                </a:cubicBezTo>
                <a:cubicBezTo>
                  <a:pt x="216" y="1177"/>
                  <a:pt x="97" y="1210"/>
                  <a:pt x="43" y="1199"/>
                </a:cubicBezTo>
                <a:cubicBezTo>
                  <a:pt x="0" y="1188"/>
                  <a:pt x="11" y="1134"/>
                  <a:pt x="302" y="929"/>
                </a:cubicBezTo>
                <a:close/>
                <a:moveTo>
                  <a:pt x="875" y="6491"/>
                </a:moveTo>
                <a:cubicBezTo>
                  <a:pt x="1264" y="6664"/>
                  <a:pt x="1642" y="6869"/>
                  <a:pt x="1998" y="7107"/>
                </a:cubicBezTo>
                <a:cubicBezTo>
                  <a:pt x="2279" y="7301"/>
                  <a:pt x="2322" y="7431"/>
                  <a:pt x="2236" y="7474"/>
                </a:cubicBezTo>
                <a:cubicBezTo>
                  <a:pt x="2149" y="7517"/>
                  <a:pt x="1955" y="7496"/>
                  <a:pt x="1663" y="7345"/>
                </a:cubicBezTo>
                <a:cubicBezTo>
                  <a:pt x="1361" y="7161"/>
                  <a:pt x="1059" y="6956"/>
                  <a:pt x="788" y="6729"/>
                </a:cubicBezTo>
                <a:cubicBezTo>
                  <a:pt x="572" y="6556"/>
                  <a:pt x="518" y="6491"/>
                  <a:pt x="518" y="6448"/>
                </a:cubicBezTo>
                <a:cubicBezTo>
                  <a:pt x="518" y="6394"/>
                  <a:pt x="572" y="6373"/>
                  <a:pt x="864" y="6502"/>
                </a:cubicBezTo>
                <a:close/>
                <a:moveTo>
                  <a:pt x="767" y="4083"/>
                </a:moveTo>
                <a:cubicBezTo>
                  <a:pt x="1091" y="4040"/>
                  <a:pt x="1685" y="3975"/>
                  <a:pt x="2020" y="3953"/>
                </a:cubicBezTo>
                <a:cubicBezTo>
                  <a:pt x="2344" y="3942"/>
                  <a:pt x="2398" y="3975"/>
                  <a:pt x="2419" y="4018"/>
                </a:cubicBezTo>
                <a:cubicBezTo>
                  <a:pt x="2441" y="4061"/>
                  <a:pt x="2409" y="4115"/>
                  <a:pt x="2333" y="4148"/>
                </a:cubicBezTo>
                <a:cubicBezTo>
                  <a:pt x="2160" y="4191"/>
                  <a:pt x="1987" y="4223"/>
                  <a:pt x="1804" y="4223"/>
                </a:cubicBezTo>
                <a:cubicBezTo>
                  <a:pt x="1491" y="4245"/>
                  <a:pt x="994" y="4266"/>
                  <a:pt x="713" y="4256"/>
                </a:cubicBezTo>
                <a:cubicBezTo>
                  <a:pt x="443" y="4256"/>
                  <a:pt x="389" y="4212"/>
                  <a:pt x="389" y="4180"/>
                </a:cubicBezTo>
                <a:cubicBezTo>
                  <a:pt x="400" y="4148"/>
                  <a:pt x="454" y="4126"/>
                  <a:pt x="767" y="4083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0DD3B31-399E-43D6-87CF-8A08989619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06" y="46365"/>
            <a:ext cx="2230170" cy="6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CC699-2E05-44AD-997F-4D0A8801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00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Những</a:t>
            </a:r>
            <a:r>
              <a:rPr lang="en-US" sz="3600" b="1" dirty="0"/>
              <a:t> </a:t>
            </a:r>
            <a:r>
              <a:rPr lang="en-US" sz="3600" b="1" dirty="0" err="1"/>
              <a:t>lợi</a:t>
            </a:r>
            <a:r>
              <a:rPr lang="en-US" sz="3600" b="1" dirty="0"/>
              <a:t> </a:t>
            </a:r>
            <a:r>
              <a:rPr lang="en-US" sz="3600" b="1" dirty="0" err="1"/>
              <a:t>ích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việc</a:t>
            </a:r>
            <a:r>
              <a:rPr lang="en-US" sz="3600" b="1" dirty="0"/>
              <a:t> </a:t>
            </a:r>
            <a:r>
              <a:rPr lang="en-US" sz="3600" b="1" dirty="0" err="1"/>
              <a:t>lập</a:t>
            </a:r>
            <a:r>
              <a:rPr lang="en-US" sz="3600" b="1" dirty="0"/>
              <a:t> </a:t>
            </a:r>
            <a:r>
              <a:rPr lang="en-US" sz="3600" b="1" dirty="0" err="1"/>
              <a:t>trình</a:t>
            </a:r>
            <a:r>
              <a:rPr lang="en-US" sz="3600" b="1" dirty="0"/>
              <a:t> web </a:t>
            </a:r>
            <a:r>
              <a:rPr lang="en-US" sz="3600" b="1" dirty="0" err="1"/>
              <a:t>mang</a:t>
            </a:r>
            <a:r>
              <a:rPr lang="en-US" sz="3600" b="1" dirty="0"/>
              <a:t> </a:t>
            </a:r>
            <a:r>
              <a:rPr lang="en-US" sz="3600" b="1" dirty="0" err="1"/>
              <a:t>lại</a:t>
            </a:r>
            <a:r>
              <a:rPr lang="en-US" sz="3600" b="1" dirty="0"/>
              <a:t>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0CFCE009-2FEC-4906-A9C3-B926A43F0334}"/>
              </a:ext>
            </a:extLst>
          </p:cNvPr>
          <p:cNvSpPr/>
          <p:nvPr/>
        </p:nvSpPr>
        <p:spPr>
          <a:xfrm>
            <a:off x="4826000" y="2672774"/>
            <a:ext cx="2174240" cy="2110913"/>
          </a:xfrm>
          <a:custGeom>
            <a:avLst/>
            <a:gdLst>
              <a:gd name="connsiteX0" fmla="*/ 0 w 2174240"/>
              <a:gd name="connsiteY0" fmla="*/ 1055457 h 2110913"/>
              <a:gd name="connsiteX1" fmla="*/ 1087120 w 2174240"/>
              <a:gd name="connsiteY1" fmla="*/ 0 h 2110913"/>
              <a:gd name="connsiteX2" fmla="*/ 2174240 w 2174240"/>
              <a:gd name="connsiteY2" fmla="*/ 1055457 h 2110913"/>
              <a:gd name="connsiteX3" fmla="*/ 1087120 w 2174240"/>
              <a:gd name="connsiteY3" fmla="*/ 2110914 h 2110913"/>
              <a:gd name="connsiteX4" fmla="*/ 0 w 2174240"/>
              <a:gd name="connsiteY4" fmla="*/ 1055457 h 21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4240" h="2110913" fill="none" extrusionOk="0">
                <a:moveTo>
                  <a:pt x="0" y="1055457"/>
                </a:moveTo>
                <a:cubicBezTo>
                  <a:pt x="-85253" y="513361"/>
                  <a:pt x="447832" y="2920"/>
                  <a:pt x="1087120" y="0"/>
                </a:cubicBezTo>
                <a:cubicBezTo>
                  <a:pt x="1688567" y="8048"/>
                  <a:pt x="2146974" y="444657"/>
                  <a:pt x="2174240" y="1055457"/>
                </a:cubicBezTo>
                <a:cubicBezTo>
                  <a:pt x="2141021" y="1523754"/>
                  <a:pt x="1654578" y="2080342"/>
                  <a:pt x="1087120" y="2110914"/>
                </a:cubicBezTo>
                <a:cubicBezTo>
                  <a:pt x="452943" y="2179126"/>
                  <a:pt x="71995" y="1629908"/>
                  <a:pt x="0" y="1055457"/>
                </a:cubicBezTo>
                <a:close/>
              </a:path>
              <a:path w="2174240" h="2110913" stroke="0" extrusionOk="0">
                <a:moveTo>
                  <a:pt x="0" y="1055457"/>
                </a:moveTo>
                <a:cubicBezTo>
                  <a:pt x="38229" y="482434"/>
                  <a:pt x="428081" y="46898"/>
                  <a:pt x="1087120" y="0"/>
                </a:cubicBezTo>
                <a:cubicBezTo>
                  <a:pt x="1662309" y="-66999"/>
                  <a:pt x="2185048" y="472199"/>
                  <a:pt x="2174240" y="1055457"/>
                </a:cubicBezTo>
                <a:cubicBezTo>
                  <a:pt x="2093545" y="1549583"/>
                  <a:pt x="1700621" y="2087573"/>
                  <a:pt x="1087120" y="2110914"/>
                </a:cubicBezTo>
                <a:cubicBezTo>
                  <a:pt x="556707" y="2064843"/>
                  <a:pt x="-79020" y="1650311"/>
                  <a:pt x="0" y="105545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25915821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Lợi</a:t>
            </a:r>
            <a:r>
              <a:rPr lang="en-US" sz="2800" b="1" dirty="0"/>
              <a:t> </a:t>
            </a:r>
            <a:r>
              <a:rPr lang="en-US" sz="2800" b="1" dirty="0" err="1"/>
              <a:t>ích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lập</a:t>
            </a:r>
            <a:r>
              <a:rPr lang="en-US" sz="2800" b="1" dirty="0"/>
              <a:t> </a:t>
            </a:r>
            <a:r>
              <a:rPr lang="en-US" sz="2800" b="1" dirty="0" err="1"/>
              <a:t>trình</a:t>
            </a:r>
            <a:r>
              <a:rPr lang="en-US" sz="2800" b="1" dirty="0"/>
              <a:t> web </a:t>
            </a:r>
          </a:p>
        </p:txBody>
      </p:sp>
      <p:sp>
        <p:nvSpPr>
          <p:cNvPr id="5" name="Google Shape;2791;p59">
            <a:extLst>
              <a:ext uri="{FF2B5EF4-FFF2-40B4-BE49-F238E27FC236}">
                <a16:creationId xmlns:a16="http://schemas.microsoft.com/office/drawing/2014/main" xmlns="" id="{B64E7665-601E-4F05-ACDB-CA0AEA1240BA}"/>
              </a:ext>
            </a:extLst>
          </p:cNvPr>
          <p:cNvSpPr/>
          <p:nvPr/>
        </p:nvSpPr>
        <p:spPr>
          <a:xfrm>
            <a:off x="3406196" y="2637909"/>
            <a:ext cx="1216604" cy="791091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" name="Google Shape;2794;p59">
            <a:extLst>
              <a:ext uri="{FF2B5EF4-FFF2-40B4-BE49-F238E27FC236}">
                <a16:creationId xmlns:a16="http://schemas.microsoft.com/office/drawing/2014/main" xmlns="" id="{F676A23E-BABA-410F-B622-C1A80747C397}"/>
              </a:ext>
            </a:extLst>
          </p:cNvPr>
          <p:cNvSpPr/>
          <p:nvPr/>
        </p:nvSpPr>
        <p:spPr>
          <a:xfrm rot="10800000" flipH="1">
            <a:off x="3535538" y="4297681"/>
            <a:ext cx="1188862" cy="486006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7" name="Google Shape;2804;p59">
            <a:extLst>
              <a:ext uri="{FF2B5EF4-FFF2-40B4-BE49-F238E27FC236}">
                <a16:creationId xmlns:a16="http://schemas.microsoft.com/office/drawing/2014/main" xmlns="" id="{C9BEAFBA-8E15-480E-9548-F64A18815E56}"/>
              </a:ext>
            </a:extLst>
          </p:cNvPr>
          <p:cNvSpPr/>
          <p:nvPr/>
        </p:nvSpPr>
        <p:spPr>
          <a:xfrm flipH="1">
            <a:off x="7203440" y="2637909"/>
            <a:ext cx="856432" cy="572677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" name="Google Shape;2806;p59">
            <a:extLst>
              <a:ext uri="{FF2B5EF4-FFF2-40B4-BE49-F238E27FC236}">
                <a16:creationId xmlns:a16="http://schemas.microsoft.com/office/drawing/2014/main" xmlns="" id="{7907FEAE-EDE6-426D-9978-053E7E57EB99}"/>
              </a:ext>
            </a:extLst>
          </p:cNvPr>
          <p:cNvSpPr/>
          <p:nvPr/>
        </p:nvSpPr>
        <p:spPr>
          <a:xfrm flipH="1">
            <a:off x="7203440" y="3628711"/>
            <a:ext cx="1151775" cy="112657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" name="Google Shape;2805;p59">
            <a:extLst>
              <a:ext uri="{FF2B5EF4-FFF2-40B4-BE49-F238E27FC236}">
                <a16:creationId xmlns:a16="http://schemas.microsoft.com/office/drawing/2014/main" xmlns="" id="{BBF27FFC-BBC6-40FB-80EE-FF70F25DB7F8}"/>
              </a:ext>
            </a:extLst>
          </p:cNvPr>
          <p:cNvSpPr/>
          <p:nvPr/>
        </p:nvSpPr>
        <p:spPr>
          <a:xfrm rot="10800000">
            <a:off x="7203440" y="4325120"/>
            <a:ext cx="656451" cy="501608"/>
          </a:xfrm>
          <a:custGeom>
            <a:avLst/>
            <a:gdLst/>
            <a:ahLst/>
            <a:cxnLst/>
            <a:rect l="l" t="t" r="r" b="b"/>
            <a:pathLst>
              <a:path w="43053" h="21717" extrusionOk="0">
                <a:moveTo>
                  <a:pt x="43053" y="21717"/>
                </a:moveTo>
                <a:cubicBezTo>
                  <a:pt x="26993" y="21050"/>
                  <a:pt x="8272" y="13782"/>
                  <a:pt x="0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A9F810C-A996-4E00-8817-780F21D2C014}"/>
              </a:ext>
            </a:extLst>
          </p:cNvPr>
          <p:cNvSpPr/>
          <p:nvPr/>
        </p:nvSpPr>
        <p:spPr>
          <a:xfrm>
            <a:off x="1503680" y="1503680"/>
            <a:ext cx="2326640" cy="1134229"/>
          </a:xfrm>
          <a:prstGeom prst="ellipse">
            <a:avLst/>
          </a:prstGeom>
          <a:blipFill>
            <a:blip r:embed="rId2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tiền</a:t>
            </a:r>
            <a:r>
              <a:rPr lang="en-US" b="1" dirty="0"/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5E5888B-D4CE-4AF4-81B3-B1ECF27FECBF}"/>
              </a:ext>
            </a:extLst>
          </p:cNvPr>
          <p:cNvSpPr/>
          <p:nvPr/>
        </p:nvSpPr>
        <p:spPr>
          <a:xfrm>
            <a:off x="1503680" y="4860709"/>
            <a:ext cx="2326640" cy="1290320"/>
          </a:xfrm>
          <a:prstGeom prst="ellipse">
            <a:avLst/>
          </a:prstGeom>
          <a:blipFill>
            <a:blip r:embed="rId3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Rèn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duy</a:t>
            </a:r>
            <a:r>
              <a:rPr lang="en-US" b="1" dirty="0"/>
              <a:t> </a:t>
            </a:r>
            <a:r>
              <a:rPr lang="en-US" b="1" dirty="0" err="1"/>
              <a:t>sáng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A299626-C223-459F-8D18-CA281CF919B8}"/>
              </a:ext>
            </a:extLst>
          </p:cNvPr>
          <p:cNvSpPr/>
          <p:nvPr/>
        </p:nvSpPr>
        <p:spPr>
          <a:xfrm>
            <a:off x="7955280" y="1503680"/>
            <a:ext cx="2133600" cy="1169094"/>
          </a:xfrm>
          <a:prstGeom prst="ellipse">
            <a:avLst/>
          </a:prstGeom>
          <a:blipFill>
            <a:blip r:embed="rId4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thì</a:t>
            </a:r>
            <a:r>
              <a:rPr lang="en-US" b="1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trực</a:t>
            </a:r>
            <a:r>
              <a:rPr lang="en-US" b="1" dirty="0"/>
              <a:t>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2EA77AE-567C-4555-96FA-00BFF400A171}"/>
              </a:ext>
            </a:extLst>
          </p:cNvPr>
          <p:cNvSpPr/>
          <p:nvPr/>
        </p:nvSpPr>
        <p:spPr>
          <a:xfrm>
            <a:off x="8558415" y="2924247"/>
            <a:ext cx="2133600" cy="1325563"/>
          </a:xfrm>
          <a:prstGeom prst="ellipse">
            <a:avLst/>
          </a:prstGeom>
          <a:blipFill>
            <a:blip r:embed="rId5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thạo</a:t>
            </a:r>
            <a:r>
              <a:rPr lang="en-US" b="1" dirty="0"/>
              <a:t> 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ngôn</a:t>
            </a:r>
            <a:r>
              <a:rPr lang="en-US" b="1" dirty="0"/>
              <a:t> </a:t>
            </a:r>
            <a:r>
              <a:rPr lang="en-US" b="1" dirty="0" err="1"/>
              <a:t>ngữ</a:t>
            </a:r>
            <a:r>
              <a:rPr lang="en-US" b="1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8A75B78-B103-4C3C-B881-F93E6914904E}"/>
              </a:ext>
            </a:extLst>
          </p:cNvPr>
          <p:cNvSpPr/>
          <p:nvPr/>
        </p:nvSpPr>
        <p:spPr>
          <a:xfrm>
            <a:off x="7450975" y="4843087"/>
            <a:ext cx="2174240" cy="1325563"/>
          </a:xfrm>
          <a:prstGeom prst="ellipse">
            <a:avLst/>
          </a:prstGeom>
          <a:blipFill>
            <a:blip r:embed="rId6">
              <a:alphaModFix amt="25000"/>
            </a:blip>
            <a:stretch>
              <a:fillRect/>
            </a:stretch>
          </a:blipFill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Không</a:t>
            </a:r>
            <a:r>
              <a:rPr lang="en-US" b="1" dirty="0"/>
              <a:t> lo </a:t>
            </a:r>
            <a:r>
              <a:rPr lang="en-US" b="1" dirty="0" err="1"/>
              <a:t>thất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815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D74B43-FDD5-4D55-B655-5720E755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392" y="1999142"/>
            <a:ext cx="7826406" cy="1325563"/>
          </a:xfrm>
        </p:spPr>
        <p:txBody>
          <a:bodyPr/>
          <a:lstStyle/>
          <a:p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ơn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mọi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xem</a:t>
            </a:r>
            <a:r>
              <a:rPr lang="en-US" b="1" dirty="0"/>
              <a:t> </a:t>
            </a:r>
          </a:p>
        </p:txBody>
      </p:sp>
      <p:sp>
        <p:nvSpPr>
          <p:cNvPr id="4" name="Google Shape;1573;p34">
            <a:extLst>
              <a:ext uri="{FF2B5EF4-FFF2-40B4-BE49-F238E27FC236}">
                <a16:creationId xmlns:a16="http://schemas.microsoft.com/office/drawing/2014/main" xmlns="" id="{09270EDA-E1C4-4DE5-AFFD-CA0153D2315C}"/>
              </a:ext>
            </a:extLst>
          </p:cNvPr>
          <p:cNvSpPr/>
          <p:nvPr/>
        </p:nvSpPr>
        <p:spPr>
          <a:xfrm rot="-317296">
            <a:off x="9468068" y="2266253"/>
            <a:ext cx="599806" cy="258792"/>
          </a:xfrm>
          <a:custGeom>
            <a:avLst/>
            <a:gdLst/>
            <a:ahLst/>
            <a:cxnLst/>
            <a:rect l="l" t="t" r="r" b="b"/>
            <a:pathLst>
              <a:path w="3889" h="1678" extrusionOk="0">
                <a:moveTo>
                  <a:pt x="2765" y="1"/>
                </a:moveTo>
                <a:cubicBezTo>
                  <a:pt x="2609" y="1"/>
                  <a:pt x="2452" y="20"/>
                  <a:pt x="2301" y="58"/>
                </a:cubicBezTo>
                <a:cubicBezTo>
                  <a:pt x="1491" y="230"/>
                  <a:pt x="767" y="662"/>
                  <a:pt x="216" y="1278"/>
                </a:cubicBezTo>
                <a:cubicBezTo>
                  <a:pt x="151" y="1354"/>
                  <a:pt x="87" y="1429"/>
                  <a:pt x="43" y="1516"/>
                </a:cubicBezTo>
                <a:cubicBezTo>
                  <a:pt x="0" y="1570"/>
                  <a:pt x="33" y="1624"/>
                  <a:pt x="87" y="1624"/>
                </a:cubicBezTo>
                <a:lnTo>
                  <a:pt x="1145" y="1678"/>
                </a:lnTo>
                <a:cubicBezTo>
                  <a:pt x="1523" y="1645"/>
                  <a:pt x="1944" y="1613"/>
                  <a:pt x="2376" y="1570"/>
                </a:cubicBezTo>
                <a:cubicBezTo>
                  <a:pt x="2646" y="1548"/>
                  <a:pt x="2916" y="1472"/>
                  <a:pt x="3176" y="1354"/>
                </a:cubicBezTo>
                <a:cubicBezTo>
                  <a:pt x="3348" y="1278"/>
                  <a:pt x="3500" y="1159"/>
                  <a:pt x="3629" y="1019"/>
                </a:cubicBezTo>
                <a:cubicBezTo>
                  <a:pt x="3888" y="738"/>
                  <a:pt x="3791" y="284"/>
                  <a:pt x="3435" y="144"/>
                </a:cubicBezTo>
                <a:cubicBezTo>
                  <a:pt x="3370" y="112"/>
                  <a:pt x="3305" y="79"/>
                  <a:pt x="3230" y="58"/>
                </a:cubicBezTo>
                <a:cubicBezTo>
                  <a:pt x="3078" y="20"/>
                  <a:pt x="2922" y="1"/>
                  <a:pt x="27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Google Shape;1574;p34">
            <a:extLst>
              <a:ext uri="{FF2B5EF4-FFF2-40B4-BE49-F238E27FC236}">
                <a16:creationId xmlns:a16="http://schemas.microsoft.com/office/drawing/2014/main" xmlns="" id="{3045EB83-CD11-4AFC-812F-B8DF515791CF}"/>
              </a:ext>
            </a:extLst>
          </p:cNvPr>
          <p:cNvSpPr/>
          <p:nvPr/>
        </p:nvSpPr>
        <p:spPr>
          <a:xfrm rot="-317296">
            <a:off x="9490628" y="2575210"/>
            <a:ext cx="509889" cy="199106"/>
          </a:xfrm>
          <a:custGeom>
            <a:avLst/>
            <a:gdLst/>
            <a:ahLst/>
            <a:cxnLst/>
            <a:rect l="l" t="t" r="r" b="b"/>
            <a:pathLst>
              <a:path w="3306" h="1291" extrusionOk="0">
                <a:moveTo>
                  <a:pt x="1835" y="0"/>
                </a:moveTo>
                <a:cubicBezTo>
                  <a:pt x="1796" y="0"/>
                  <a:pt x="1757" y="2"/>
                  <a:pt x="1718" y="4"/>
                </a:cubicBezTo>
                <a:cubicBezTo>
                  <a:pt x="1199" y="26"/>
                  <a:pt x="692" y="144"/>
                  <a:pt x="227" y="360"/>
                </a:cubicBezTo>
                <a:cubicBezTo>
                  <a:pt x="173" y="382"/>
                  <a:pt x="130" y="414"/>
                  <a:pt x="87" y="447"/>
                </a:cubicBezTo>
                <a:cubicBezTo>
                  <a:pt x="1" y="533"/>
                  <a:pt x="11" y="609"/>
                  <a:pt x="119" y="663"/>
                </a:cubicBezTo>
                <a:cubicBezTo>
                  <a:pt x="152" y="684"/>
                  <a:pt x="195" y="706"/>
                  <a:pt x="238" y="717"/>
                </a:cubicBezTo>
                <a:cubicBezTo>
                  <a:pt x="703" y="911"/>
                  <a:pt x="1189" y="1052"/>
                  <a:pt x="1685" y="1160"/>
                </a:cubicBezTo>
                <a:cubicBezTo>
                  <a:pt x="1945" y="1235"/>
                  <a:pt x="2215" y="1278"/>
                  <a:pt x="2496" y="1289"/>
                </a:cubicBezTo>
                <a:cubicBezTo>
                  <a:pt x="2513" y="1290"/>
                  <a:pt x="2530" y="1291"/>
                  <a:pt x="2548" y="1291"/>
                </a:cubicBezTo>
                <a:cubicBezTo>
                  <a:pt x="2701" y="1291"/>
                  <a:pt x="2846" y="1248"/>
                  <a:pt x="2982" y="1170"/>
                </a:cubicBezTo>
                <a:cubicBezTo>
                  <a:pt x="3262" y="998"/>
                  <a:pt x="3306" y="684"/>
                  <a:pt x="3079" y="458"/>
                </a:cubicBezTo>
                <a:cubicBezTo>
                  <a:pt x="2971" y="350"/>
                  <a:pt x="2852" y="263"/>
                  <a:pt x="2722" y="198"/>
                </a:cubicBezTo>
                <a:cubicBezTo>
                  <a:pt x="2445" y="74"/>
                  <a:pt x="2141" y="0"/>
                  <a:pt x="1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Google Shape;1575;p34">
            <a:extLst>
              <a:ext uri="{FF2B5EF4-FFF2-40B4-BE49-F238E27FC236}">
                <a16:creationId xmlns:a16="http://schemas.microsoft.com/office/drawing/2014/main" xmlns="" id="{372DA9C9-BF31-435E-8B11-4F0E6ADE545E}"/>
              </a:ext>
            </a:extLst>
          </p:cNvPr>
          <p:cNvSpPr/>
          <p:nvPr/>
        </p:nvSpPr>
        <p:spPr>
          <a:xfrm rot="-317296">
            <a:off x="9511737" y="2787565"/>
            <a:ext cx="295045" cy="360736"/>
          </a:xfrm>
          <a:custGeom>
            <a:avLst/>
            <a:gdLst/>
            <a:ahLst/>
            <a:cxnLst/>
            <a:rect l="l" t="t" r="r" b="b"/>
            <a:pathLst>
              <a:path w="1913" h="2339" extrusionOk="0">
                <a:moveTo>
                  <a:pt x="68" y="0"/>
                </a:moveTo>
                <a:cubicBezTo>
                  <a:pt x="31" y="0"/>
                  <a:pt x="0" y="24"/>
                  <a:pt x="0" y="69"/>
                </a:cubicBezTo>
                <a:cubicBezTo>
                  <a:pt x="0" y="112"/>
                  <a:pt x="0" y="166"/>
                  <a:pt x="0" y="209"/>
                </a:cubicBezTo>
                <a:cubicBezTo>
                  <a:pt x="65" y="458"/>
                  <a:pt x="119" y="706"/>
                  <a:pt x="195" y="944"/>
                </a:cubicBezTo>
                <a:cubicBezTo>
                  <a:pt x="314" y="1322"/>
                  <a:pt x="508" y="1668"/>
                  <a:pt x="756" y="1970"/>
                </a:cubicBezTo>
                <a:cubicBezTo>
                  <a:pt x="875" y="2121"/>
                  <a:pt x="1026" y="2240"/>
                  <a:pt x="1210" y="2305"/>
                </a:cubicBezTo>
                <a:cubicBezTo>
                  <a:pt x="1269" y="2328"/>
                  <a:pt x="1330" y="2338"/>
                  <a:pt x="1390" y="2338"/>
                </a:cubicBezTo>
                <a:cubicBezTo>
                  <a:pt x="1616" y="2338"/>
                  <a:pt x="1829" y="2187"/>
                  <a:pt x="1880" y="1948"/>
                </a:cubicBezTo>
                <a:cubicBezTo>
                  <a:pt x="1901" y="1894"/>
                  <a:pt x="1912" y="1840"/>
                  <a:pt x="1912" y="1786"/>
                </a:cubicBezTo>
                <a:cubicBezTo>
                  <a:pt x="1901" y="1495"/>
                  <a:pt x="1793" y="1225"/>
                  <a:pt x="1610" y="1009"/>
                </a:cubicBezTo>
                <a:cubicBezTo>
                  <a:pt x="1286" y="588"/>
                  <a:pt x="854" y="263"/>
                  <a:pt x="357" y="80"/>
                </a:cubicBezTo>
                <a:cubicBezTo>
                  <a:pt x="314" y="58"/>
                  <a:pt x="270" y="47"/>
                  <a:pt x="227" y="37"/>
                </a:cubicBezTo>
                <a:cubicBezTo>
                  <a:pt x="184" y="37"/>
                  <a:pt x="152" y="26"/>
                  <a:pt x="119" y="15"/>
                </a:cubicBezTo>
                <a:cubicBezTo>
                  <a:pt x="102" y="5"/>
                  <a:pt x="85" y="0"/>
                  <a:pt x="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Google Shape;1576;p34">
            <a:extLst>
              <a:ext uri="{FF2B5EF4-FFF2-40B4-BE49-F238E27FC236}">
                <a16:creationId xmlns:a16="http://schemas.microsoft.com/office/drawing/2014/main" xmlns="" id="{DA9AA60F-E36E-4A84-B151-095F1009717B}"/>
              </a:ext>
            </a:extLst>
          </p:cNvPr>
          <p:cNvSpPr/>
          <p:nvPr/>
        </p:nvSpPr>
        <p:spPr>
          <a:xfrm>
            <a:off x="1667524" y="2212988"/>
            <a:ext cx="564337" cy="343619"/>
          </a:xfrm>
          <a:custGeom>
            <a:avLst/>
            <a:gdLst/>
            <a:ahLst/>
            <a:cxnLst/>
            <a:rect l="l" t="t" r="r" b="b"/>
            <a:pathLst>
              <a:path w="3659" h="2228" extrusionOk="0">
                <a:moveTo>
                  <a:pt x="772" y="0"/>
                </a:moveTo>
                <a:cubicBezTo>
                  <a:pt x="759" y="0"/>
                  <a:pt x="746" y="1"/>
                  <a:pt x="732" y="5"/>
                </a:cubicBezTo>
                <a:cubicBezTo>
                  <a:pt x="727" y="5"/>
                  <a:pt x="723" y="5"/>
                  <a:pt x="718" y="5"/>
                </a:cubicBezTo>
                <a:cubicBezTo>
                  <a:pt x="252" y="5"/>
                  <a:pt x="0" y="559"/>
                  <a:pt x="300" y="912"/>
                </a:cubicBezTo>
                <a:cubicBezTo>
                  <a:pt x="397" y="1020"/>
                  <a:pt x="494" y="1117"/>
                  <a:pt x="602" y="1204"/>
                </a:cubicBezTo>
                <a:cubicBezTo>
                  <a:pt x="904" y="1420"/>
                  <a:pt x="1250" y="1582"/>
                  <a:pt x="1607" y="1690"/>
                </a:cubicBezTo>
                <a:lnTo>
                  <a:pt x="3129" y="2154"/>
                </a:lnTo>
                <a:cubicBezTo>
                  <a:pt x="3227" y="2203"/>
                  <a:pt x="3336" y="2227"/>
                  <a:pt x="3444" y="2227"/>
                </a:cubicBezTo>
                <a:cubicBezTo>
                  <a:pt x="3480" y="2227"/>
                  <a:pt x="3516" y="2224"/>
                  <a:pt x="3551" y="2219"/>
                </a:cubicBezTo>
                <a:cubicBezTo>
                  <a:pt x="3626" y="2208"/>
                  <a:pt x="3659" y="2197"/>
                  <a:pt x="3626" y="2111"/>
                </a:cubicBezTo>
                <a:cubicBezTo>
                  <a:pt x="3583" y="2025"/>
                  <a:pt x="3540" y="1938"/>
                  <a:pt x="3486" y="1852"/>
                </a:cubicBezTo>
                <a:cubicBezTo>
                  <a:pt x="3248" y="1506"/>
                  <a:pt x="2957" y="1204"/>
                  <a:pt x="2633" y="945"/>
                </a:cubicBezTo>
                <a:cubicBezTo>
                  <a:pt x="2244" y="610"/>
                  <a:pt x="1812" y="329"/>
                  <a:pt x="1347" y="113"/>
                </a:cubicBezTo>
                <a:cubicBezTo>
                  <a:pt x="1202" y="45"/>
                  <a:pt x="1048" y="3"/>
                  <a:pt x="893" y="3"/>
                </a:cubicBezTo>
                <a:cubicBezTo>
                  <a:pt x="875" y="3"/>
                  <a:pt x="857" y="4"/>
                  <a:pt x="840" y="5"/>
                </a:cubicBezTo>
                <a:cubicBezTo>
                  <a:pt x="818" y="5"/>
                  <a:pt x="796" y="0"/>
                  <a:pt x="7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Google Shape;1577;p34">
            <a:extLst>
              <a:ext uri="{FF2B5EF4-FFF2-40B4-BE49-F238E27FC236}">
                <a16:creationId xmlns:a16="http://schemas.microsoft.com/office/drawing/2014/main" xmlns="" id="{523E3271-E856-4148-924C-44B3493A8393}"/>
              </a:ext>
            </a:extLst>
          </p:cNvPr>
          <p:cNvSpPr/>
          <p:nvPr/>
        </p:nvSpPr>
        <p:spPr>
          <a:xfrm>
            <a:off x="1663142" y="2552136"/>
            <a:ext cx="506500" cy="212680"/>
          </a:xfrm>
          <a:custGeom>
            <a:avLst/>
            <a:gdLst/>
            <a:ahLst/>
            <a:cxnLst/>
            <a:rect l="l" t="t" r="r" b="b"/>
            <a:pathLst>
              <a:path w="3284" h="1379" extrusionOk="0">
                <a:moveTo>
                  <a:pt x="1281" y="0"/>
                </a:moveTo>
                <a:cubicBezTo>
                  <a:pt x="947" y="0"/>
                  <a:pt x="616" y="111"/>
                  <a:pt x="357" y="334"/>
                </a:cubicBezTo>
                <a:cubicBezTo>
                  <a:pt x="260" y="409"/>
                  <a:pt x="173" y="506"/>
                  <a:pt x="108" y="625"/>
                </a:cubicBezTo>
                <a:cubicBezTo>
                  <a:pt x="0" y="798"/>
                  <a:pt x="44" y="1025"/>
                  <a:pt x="206" y="1144"/>
                </a:cubicBezTo>
                <a:cubicBezTo>
                  <a:pt x="281" y="1208"/>
                  <a:pt x="378" y="1262"/>
                  <a:pt x="476" y="1295"/>
                </a:cubicBezTo>
                <a:cubicBezTo>
                  <a:pt x="647" y="1352"/>
                  <a:pt x="832" y="1378"/>
                  <a:pt x="1014" y="1378"/>
                </a:cubicBezTo>
                <a:cubicBezTo>
                  <a:pt x="1073" y="1378"/>
                  <a:pt x="1131" y="1376"/>
                  <a:pt x="1189" y="1370"/>
                </a:cubicBezTo>
                <a:cubicBezTo>
                  <a:pt x="1502" y="1360"/>
                  <a:pt x="1815" y="1316"/>
                  <a:pt x="2128" y="1230"/>
                </a:cubicBezTo>
                <a:cubicBezTo>
                  <a:pt x="2463" y="1144"/>
                  <a:pt x="2798" y="1036"/>
                  <a:pt x="3122" y="895"/>
                </a:cubicBezTo>
                <a:cubicBezTo>
                  <a:pt x="3262" y="830"/>
                  <a:pt x="3284" y="733"/>
                  <a:pt x="3165" y="625"/>
                </a:cubicBezTo>
                <a:cubicBezTo>
                  <a:pt x="3100" y="560"/>
                  <a:pt x="3025" y="506"/>
                  <a:pt x="2949" y="463"/>
                </a:cubicBezTo>
                <a:cubicBezTo>
                  <a:pt x="2485" y="204"/>
                  <a:pt x="1977" y="53"/>
                  <a:pt x="1448" y="9"/>
                </a:cubicBezTo>
                <a:cubicBezTo>
                  <a:pt x="1392" y="3"/>
                  <a:pt x="1336" y="0"/>
                  <a:pt x="12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Google Shape;1578;p34">
            <a:extLst>
              <a:ext uri="{FF2B5EF4-FFF2-40B4-BE49-F238E27FC236}">
                <a16:creationId xmlns:a16="http://schemas.microsoft.com/office/drawing/2014/main" xmlns="" id="{8042C9E8-0D52-45ED-A78C-C058805F64EC}"/>
              </a:ext>
            </a:extLst>
          </p:cNvPr>
          <p:cNvSpPr/>
          <p:nvPr/>
        </p:nvSpPr>
        <p:spPr>
          <a:xfrm>
            <a:off x="1769976" y="2774736"/>
            <a:ext cx="389437" cy="291798"/>
          </a:xfrm>
          <a:custGeom>
            <a:avLst/>
            <a:gdLst/>
            <a:ahLst/>
            <a:cxnLst/>
            <a:rect l="l" t="t" r="r" b="b"/>
            <a:pathLst>
              <a:path w="2525" h="1892" extrusionOk="0">
                <a:moveTo>
                  <a:pt x="2254" y="0"/>
                </a:moveTo>
                <a:cubicBezTo>
                  <a:pt x="2168" y="11"/>
                  <a:pt x="2081" y="22"/>
                  <a:pt x="2006" y="32"/>
                </a:cubicBezTo>
                <a:cubicBezTo>
                  <a:pt x="1390" y="151"/>
                  <a:pt x="839" y="432"/>
                  <a:pt x="386" y="853"/>
                </a:cubicBezTo>
                <a:cubicBezTo>
                  <a:pt x="224" y="994"/>
                  <a:pt x="116" y="1177"/>
                  <a:pt x="83" y="1383"/>
                </a:cubicBezTo>
                <a:cubicBezTo>
                  <a:pt x="0" y="1642"/>
                  <a:pt x="196" y="1891"/>
                  <a:pt x="461" y="1891"/>
                </a:cubicBezTo>
                <a:cubicBezTo>
                  <a:pt x="472" y="1891"/>
                  <a:pt x="483" y="1891"/>
                  <a:pt x="494" y="1890"/>
                </a:cubicBezTo>
                <a:cubicBezTo>
                  <a:pt x="537" y="1879"/>
                  <a:pt x="591" y="1879"/>
                  <a:pt x="623" y="1869"/>
                </a:cubicBezTo>
                <a:cubicBezTo>
                  <a:pt x="861" y="1804"/>
                  <a:pt x="1088" y="1696"/>
                  <a:pt x="1282" y="1545"/>
                </a:cubicBezTo>
                <a:cubicBezTo>
                  <a:pt x="1757" y="1177"/>
                  <a:pt x="2157" y="724"/>
                  <a:pt x="2459" y="216"/>
                </a:cubicBezTo>
                <a:cubicBezTo>
                  <a:pt x="2524" y="130"/>
                  <a:pt x="2459" y="11"/>
                  <a:pt x="23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Google Shape;1579;p34">
            <a:extLst>
              <a:ext uri="{FF2B5EF4-FFF2-40B4-BE49-F238E27FC236}">
                <a16:creationId xmlns:a16="http://schemas.microsoft.com/office/drawing/2014/main" xmlns="" id="{81A5FBE9-7342-4543-97F8-1FE09D0B021E}"/>
              </a:ext>
            </a:extLst>
          </p:cNvPr>
          <p:cNvSpPr/>
          <p:nvPr/>
        </p:nvSpPr>
        <p:spPr>
          <a:xfrm>
            <a:off x="4139462" y="3085954"/>
            <a:ext cx="129241" cy="238751"/>
          </a:xfrm>
          <a:custGeom>
            <a:avLst/>
            <a:gdLst/>
            <a:ahLst/>
            <a:cxnLst/>
            <a:rect l="l" t="t" r="r" b="b"/>
            <a:pathLst>
              <a:path w="1665" h="3076" extrusionOk="0">
                <a:moveTo>
                  <a:pt x="876" y="1"/>
                </a:moveTo>
                <a:cubicBezTo>
                  <a:pt x="841" y="1"/>
                  <a:pt x="805" y="17"/>
                  <a:pt x="789" y="49"/>
                </a:cubicBezTo>
                <a:cubicBezTo>
                  <a:pt x="768" y="82"/>
                  <a:pt x="757" y="103"/>
                  <a:pt x="746" y="136"/>
                </a:cubicBezTo>
                <a:cubicBezTo>
                  <a:pt x="681" y="298"/>
                  <a:pt x="616" y="470"/>
                  <a:pt x="541" y="643"/>
                </a:cubicBezTo>
                <a:cubicBezTo>
                  <a:pt x="422" y="913"/>
                  <a:pt x="271" y="1162"/>
                  <a:pt x="87" y="1399"/>
                </a:cubicBezTo>
                <a:cubicBezTo>
                  <a:pt x="1" y="1518"/>
                  <a:pt x="12" y="1583"/>
                  <a:pt x="109" y="1691"/>
                </a:cubicBezTo>
                <a:cubicBezTo>
                  <a:pt x="390" y="2015"/>
                  <a:pt x="584" y="2415"/>
                  <a:pt x="670" y="2836"/>
                </a:cubicBezTo>
                <a:cubicBezTo>
                  <a:pt x="681" y="2890"/>
                  <a:pt x="692" y="2933"/>
                  <a:pt x="703" y="2987"/>
                </a:cubicBezTo>
                <a:cubicBezTo>
                  <a:pt x="714" y="3041"/>
                  <a:pt x="757" y="3073"/>
                  <a:pt x="800" y="3073"/>
                </a:cubicBezTo>
                <a:cubicBezTo>
                  <a:pt x="806" y="3075"/>
                  <a:pt x="811" y="3075"/>
                  <a:pt x="817" y="3075"/>
                </a:cubicBezTo>
                <a:cubicBezTo>
                  <a:pt x="865" y="3075"/>
                  <a:pt x="909" y="3035"/>
                  <a:pt x="919" y="2987"/>
                </a:cubicBezTo>
                <a:cubicBezTo>
                  <a:pt x="919" y="2976"/>
                  <a:pt x="930" y="2955"/>
                  <a:pt x="930" y="2933"/>
                </a:cubicBezTo>
                <a:cubicBezTo>
                  <a:pt x="1005" y="2566"/>
                  <a:pt x="1157" y="2209"/>
                  <a:pt x="1373" y="1896"/>
                </a:cubicBezTo>
                <a:cubicBezTo>
                  <a:pt x="1448" y="1788"/>
                  <a:pt x="1535" y="1702"/>
                  <a:pt x="1621" y="1605"/>
                </a:cubicBezTo>
                <a:cubicBezTo>
                  <a:pt x="1643" y="1583"/>
                  <a:pt x="1653" y="1561"/>
                  <a:pt x="1664" y="1540"/>
                </a:cubicBezTo>
                <a:cubicBezTo>
                  <a:pt x="1643" y="1475"/>
                  <a:pt x="1599" y="1410"/>
                  <a:pt x="1567" y="1356"/>
                </a:cubicBezTo>
                <a:cubicBezTo>
                  <a:pt x="1297" y="989"/>
                  <a:pt x="1103" y="578"/>
                  <a:pt x="994" y="136"/>
                </a:cubicBezTo>
                <a:cubicBezTo>
                  <a:pt x="984" y="114"/>
                  <a:pt x="973" y="82"/>
                  <a:pt x="962" y="49"/>
                </a:cubicBezTo>
                <a:cubicBezTo>
                  <a:pt x="946" y="17"/>
                  <a:pt x="911" y="1"/>
                  <a:pt x="8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Google Shape;1580;p34">
            <a:extLst>
              <a:ext uri="{FF2B5EF4-FFF2-40B4-BE49-F238E27FC236}">
                <a16:creationId xmlns:a16="http://schemas.microsoft.com/office/drawing/2014/main" xmlns="" id="{AC770317-1685-4FFC-BC09-DDA5E9D9CC88}"/>
              </a:ext>
            </a:extLst>
          </p:cNvPr>
          <p:cNvSpPr/>
          <p:nvPr/>
        </p:nvSpPr>
        <p:spPr>
          <a:xfrm>
            <a:off x="7346045" y="3155290"/>
            <a:ext cx="113251" cy="188843"/>
          </a:xfrm>
          <a:custGeom>
            <a:avLst/>
            <a:gdLst/>
            <a:ahLst/>
            <a:cxnLst/>
            <a:rect l="l" t="t" r="r" b="b"/>
            <a:pathLst>
              <a:path w="1459" h="2433" extrusionOk="0">
                <a:moveTo>
                  <a:pt x="775" y="0"/>
                </a:moveTo>
                <a:cubicBezTo>
                  <a:pt x="721" y="0"/>
                  <a:pt x="678" y="31"/>
                  <a:pt x="659" y="78"/>
                </a:cubicBezTo>
                <a:cubicBezTo>
                  <a:pt x="637" y="121"/>
                  <a:pt x="616" y="164"/>
                  <a:pt x="594" y="207"/>
                </a:cubicBezTo>
                <a:cubicBezTo>
                  <a:pt x="475" y="510"/>
                  <a:pt x="303" y="780"/>
                  <a:pt x="76" y="1007"/>
                </a:cubicBezTo>
                <a:cubicBezTo>
                  <a:pt x="43" y="1050"/>
                  <a:pt x="22" y="1093"/>
                  <a:pt x="0" y="1136"/>
                </a:cubicBezTo>
                <a:cubicBezTo>
                  <a:pt x="22" y="1180"/>
                  <a:pt x="43" y="1223"/>
                  <a:pt x="65" y="1255"/>
                </a:cubicBezTo>
                <a:cubicBezTo>
                  <a:pt x="238" y="1568"/>
                  <a:pt x="367" y="1903"/>
                  <a:pt x="443" y="2249"/>
                </a:cubicBezTo>
                <a:cubicBezTo>
                  <a:pt x="454" y="2281"/>
                  <a:pt x="465" y="2324"/>
                  <a:pt x="475" y="2357"/>
                </a:cubicBezTo>
                <a:cubicBezTo>
                  <a:pt x="508" y="2389"/>
                  <a:pt x="540" y="2432"/>
                  <a:pt x="573" y="2432"/>
                </a:cubicBezTo>
                <a:cubicBezTo>
                  <a:pt x="616" y="2432"/>
                  <a:pt x="648" y="2389"/>
                  <a:pt x="681" y="2357"/>
                </a:cubicBezTo>
                <a:cubicBezTo>
                  <a:pt x="702" y="2335"/>
                  <a:pt x="713" y="2303"/>
                  <a:pt x="713" y="2270"/>
                </a:cubicBezTo>
                <a:cubicBezTo>
                  <a:pt x="821" y="1957"/>
                  <a:pt x="1016" y="1687"/>
                  <a:pt x="1253" y="1471"/>
                </a:cubicBezTo>
                <a:cubicBezTo>
                  <a:pt x="1437" y="1288"/>
                  <a:pt x="1458" y="1277"/>
                  <a:pt x="1307" y="1050"/>
                </a:cubicBezTo>
                <a:cubicBezTo>
                  <a:pt x="1156" y="823"/>
                  <a:pt x="1037" y="585"/>
                  <a:pt x="951" y="326"/>
                </a:cubicBezTo>
                <a:cubicBezTo>
                  <a:pt x="929" y="261"/>
                  <a:pt x="918" y="175"/>
                  <a:pt x="897" y="110"/>
                </a:cubicBezTo>
                <a:cubicBezTo>
                  <a:pt x="886" y="56"/>
                  <a:pt x="864" y="13"/>
                  <a:pt x="799" y="2"/>
                </a:cubicBezTo>
                <a:cubicBezTo>
                  <a:pt x="791" y="1"/>
                  <a:pt x="783" y="0"/>
                  <a:pt x="7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Google Shape;1581;p34">
            <a:extLst>
              <a:ext uri="{FF2B5EF4-FFF2-40B4-BE49-F238E27FC236}">
                <a16:creationId xmlns:a16="http://schemas.microsoft.com/office/drawing/2014/main" xmlns="" id="{8598BD90-DC78-4D55-B8D6-3B8D9B4B166B}"/>
              </a:ext>
            </a:extLst>
          </p:cNvPr>
          <p:cNvSpPr/>
          <p:nvPr/>
        </p:nvSpPr>
        <p:spPr>
          <a:xfrm>
            <a:off x="2264444" y="3370761"/>
            <a:ext cx="175807" cy="292313"/>
          </a:xfrm>
          <a:custGeom>
            <a:avLst/>
            <a:gdLst/>
            <a:ahLst/>
            <a:cxnLst/>
            <a:rect l="l" t="t" r="r" b="b"/>
            <a:pathLst>
              <a:path w="1352" h="2248" extrusionOk="0">
                <a:moveTo>
                  <a:pt x="757" y="1"/>
                </a:moveTo>
                <a:cubicBezTo>
                  <a:pt x="681" y="1"/>
                  <a:pt x="649" y="44"/>
                  <a:pt x="627" y="98"/>
                </a:cubicBezTo>
                <a:cubicBezTo>
                  <a:pt x="595" y="184"/>
                  <a:pt x="573" y="260"/>
                  <a:pt x="541" y="346"/>
                </a:cubicBezTo>
                <a:cubicBezTo>
                  <a:pt x="433" y="627"/>
                  <a:pt x="325" y="919"/>
                  <a:pt x="66" y="1113"/>
                </a:cubicBezTo>
                <a:cubicBezTo>
                  <a:pt x="1" y="1167"/>
                  <a:pt x="1" y="1264"/>
                  <a:pt x="66" y="1318"/>
                </a:cubicBezTo>
                <a:cubicBezTo>
                  <a:pt x="87" y="1351"/>
                  <a:pt x="120" y="1372"/>
                  <a:pt x="152" y="1405"/>
                </a:cubicBezTo>
                <a:cubicBezTo>
                  <a:pt x="314" y="1545"/>
                  <a:pt x="433" y="1740"/>
                  <a:pt x="498" y="1945"/>
                </a:cubicBezTo>
                <a:cubicBezTo>
                  <a:pt x="519" y="2020"/>
                  <a:pt x="552" y="2096"/>
                  <a:pt x="573" y="2161"/>
                </a:cubicBezTo>
                <a:cubicBezTo>
                  <a:pt x="595" y="2215"/>
                  <a:pt x="638" y="2247"/>
                  <a:pt x="692" y="2247"/>
                </a:cubicBezTo>
                <a:cubicBezTo>
                  <a:pt x="757" y="2247"/>
                  <a:pt x="779" y="2204"/>
                  <a:pt x="800" y="2150"/>
                </a:cubicBezTo>
                <a:cubicBezTo>
                  <a:pt x="822" y="2064"/>
                  <a:pt x="833" y="1977"/>
                  <a:pt x="865" y="1891"/>
                </a:cubicBezTo>
                <a:cubicBezTo>
                  <a:pt x="930" y="1696"/>
                  <a:pt x="1005" y="1502"/>
                  <a:pt x="1211" y="1383"/>
                </a:cubicBezTo>
                <a:cubicBezTo>
                  <a:pt x="1243" y="1372"/>
                  <a:pt x="1265" y="1351"/>
                  <a:pt x="1286" y="1329"/>
                </a:cubicBezTo>
                <a:cubicBezTo>
                  <a:pt x="1308" y="1297"/>
                  <a:pt x="1329" y="1253"/>
                  <a:pt x="1351" y="1221"/>
                </a:cubicBezTo>
                <a:cubicBezTo>
                  <a:pt x="1329" y="1178"/>
                  <a:pt x="1308" y="1145"/>
                  <a:pt x="1286" y="1102"/>
                </a:cubicBezTo>
                <a:cubicBezTo>
                  <a:pt x="1232" y="994"/>
                  <a:pt x="1167" y="897"/>
                  <a:pt x="1103" y="789"/>
                </a:cubicBezTo>
                <a:cubicBezTo>
                  <a:pt x="962" y="595"/>
                  <a:pt x="876" y="357"/>
                  <a:pt x="854" y="119"/>
                </a:cubicBezTo>
                <a:cubicBezTo>
                  <a:pt x="854" y="55"/>
                  <a:pt x="811" y="11"/>
                  <a:pt x="7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Google Shape;1582;p34">
            <a:extLst>
              <a:ext uri="{FF2B5EF4-FFF2-40B4-BE49-F238E27FC236}">
                <a16:creationId xmlns:a16="http://schemas.microsoft.com/office/drawing/2014/main" xmlns="" id="{59336176-C64B-4F52-8C2E-209F910E4B70}"/>
              </a:ext>
            </a:extLst>
          </p:cNvPr>
          <p:cNvSpPr/>
          <p:nvPr/>
        </p:nvSpPr>
        <p:spPr>
          <a:xfrm>
            <a:off x="2565300" y="3290513"/>
            <a:ext cx="129224" cy="188622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Google Shape;1584;p34">
            <a:extLst>
              <a:ext uri="{FF2B5EF4-FFF2-40B4-BE49-F238E27FC236}">
                <a16:creationId xmlns:a16="http://schemas.microsoft.com/office/drawing/2014/main" xmlns="" id="{56CB6D9F-EC3B-489A-8982-553651A94F1D}"/>
              </a:ext>
            </a:extLst>
          </p:cNvPr>
          <p:cNvSpPr/>
          <p:nvPr/>
        </p:nvSpPr>
        <p:spPr>
          <a:xfrm>
            <a:off x="7163087" y="2182675"/>
            <a:ext cx="136196" cy="205601"/>
          </a:xfrm>
          <a:custGeom>
            <a:avLst/>
            <a:gdLst/>
            <a:ahLst/>
            <a:cxnLst/>
            <a:rect l="l" t="t" r="r" b="b"/>
            <a:pathLst>
              <a:path w="1772" h="2675" extrusionOk="0">
                <a:moveTo>
                  <a:pt x="951" y="492"/>
                </a:moveTo>
                <a:cubicBezTo>
                  <a:pt x="1124" y="772"/>
                  <a:pt x="1210" y="1107"/>
                  <a:pt x="1502" y="1291"/>
                </a:cubicBezTo>
                <a:cubicBezTo>
                  <a:pt x="1307" y="1615"/>
                  <a:pt x="1102" y="1939"/>
                  <a:pt x="908" y="2274"/>
                </a:cubicBezTo>
                <a:lnTo>
                  <a:pt x="875" y="2209"/>
                </a:lnTo>
                <a:cubicBezTo>
                  <a:pt x="757" y="1928"/>
                  <a:pt x="605" y="1680"/>
                  <a:pt x="411" y="1453"/>
                </a:cubicBezTo>
                <a:cubicBezTo>
                  <a:pt x="389" y="1431"/>
                  <a:pt x="400" y="1377"/>
                  <a:pt x="400" y="1356"/>
                </a:cubicBezTo>
                <a:cubicBezTo>
                  <a:pt x="411" y="1334"/>
                  <a:pt x="433" y="1313"/>
                  <a:pt x="443" y="1302"/>
                </a:cubicBezTo>
                <a:cubicBezTo>
                  <a:pt x="649" y="1053"/>
                  <a:pt x="821" y="772"/>
                  <a:pt x="951" y="492"/>
                </a:cubicBezTo>
                <a:close/>
                <a:moveTo>
                  <a:pt x="926" y="0"/>
                </a:moveTo>
                <a:cubicBezTo>
                  <a:pt x="824" y="0"/>
                  <a:pt x="727" y="56"/>
                  <a:pt x="681" y="157"/>
                </a:cubicBezTo>
                <a:cubicBezTo>
                  <a:pt x="573" y="373"/>
                  <a:pt x="465" y="600"/>
                  <a:pt x="346" y="805"/>
                </a:cubicBezTo>
                <a:cubicBezTo>
                  <a:pt x="249" y="978"/>
                  <a:pt x="141" y="1140"/>
                  <a:pt x="44" y="1302"/>
                </a:cubicBezTo>
                <a:cubicBezTo>
                  <a:pt x="1" y="1356"/>
                  <a:pt x="1" y="1431"/>
                  <a:pt x="44" y="1485"/>
                </a:cubicBezTo>
                <a:cubicBezTo>
                  <a:pt x="206" y="1701"/>
                  <a:pt x="346" y="1950"/>
                  <a:pt x="454" y="2198"/>
                </a:cubicBezTo>
                <a:cubicBezTo>
                  <a:pt x="497" y="2306"/>
                  <a:pt x="551" y="2414"/>
                  <a:pt x="605" y="2522"/>
                </a:cubicBezTo>
                <a:cubicBezTo>
                  <a:pt x="645" y="2612"/>
                  <a:pt x="741" y="2675"/>
                  <a:pt x="841" y="2675"/>
                </a:cubicBezTo>
                <a:cubicBezTo>
                  <a:pt x="849" y="2675"/>
                  <a:pt x="857" y="2674"/>
                  <a:pt x="865" y="2673"/>
                </a:cubicBezTo>
                <a:cubicBezTo>
                  <a:pt x="872" y="2674"/>
                  <a:pt x="879" y="2675"/>
                  <a:pt x="886" y="2675"/>
                </a:cubicBezTo>
                <a:cubicBezTo>
                  <a:pt x="974" y="2675"/>
                  <a:pt x="1051" y="2613"/>
                  <a:pt x="1081" y="2533"/>
                </a:cubicBezTo>
                <a:cubicBezTo>
                  <a:pt x="1081" y="2501"/>
                  <a:pt x="1091" y="2479"/>
                  <a:pt x="1113" y="2447"/>
                </a:cubicBezTo>
                <a:cubicBezTo>
                  <a:pt x="1275" y="2187"/>
                  <a:pt x="1437" y="1917"/>
                  <a:pt x="1588" y="1647"/>
                </a:cubicBezTo>
                <a:cubicBezTo>
                  <a:pt x="1653" y="1539"/>
                  <a:pt x="1707" y="1421"/>
                  <a:pt x="1761" y="1302"/>
                </a:cubicBezTo>
                <a:cubicBezTo>
                  <a:pt x="1772" y="1280"/>
                  <a:pt x="1761" y="1248"/>
                  <a:pt x="1750" y="1226"/>
                </a:cubicBezTo>
                <a:cubicBezTo>
                  <a:pt x="1729" y="1172"/>
                  <a:pt x="1685" y="1140"/>
                  <a:pt x="1664" y="1097"/>
                </a:cubicBezTo>
                <a:cubicBezTo>
                  <a:pt x="1459" y="783"/>
                  <a:pt x="1286" y="459"/>
                  <a:pt x="1135" y="124"/>
                </a:cubicBezTo>
                <a:cubicBezTo>
                  <a:pt x="1113" y="81"/>
                  <a:pt x="1081" y="49"/>
                  <a:pt x="1048" y="27"/>
                </a:cubicBezTo>
                <a:cubicBezTo>
                  <a:pt x="1008" y="9"/>
                  <a:pt x="967" y="0"/>
                  <a:pt x="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6" name="Google Shape;1585;p34">
            <a:extLst>
              <a:ext uri="{FF2B5EF4-FFF2-40B4-BE49-F238E27FC236}">
                <a16:creationId xmlns:a16="http://schemas.microsoft.com/office/drawing/2014/main" xmlns="" id="{023DE4C2-E93D-41D1-A387-E416E718CC24}"/>
              </a:ext>
            </a:extLst>
          </p:cNvPr>
          <p:cNvSpPr/>
          <p:nvPr/>
        </p:nvSpPr>
        <p:spPr>
          <a:xfrm>
            <a:off x="2875362" y="2157390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Google Shape;1586;p34">
            <a:extLst>
              <a:ext uri="{FF2B5EF4-FFF2-40B4-BE49-F238E27FC236}">
                <a16:creationId xmlns:a16="http://schemas.microsoft.com/office/drawing/2014/main" xmlns="" id="{4636AA2D-819A-4ED7-9356-E39031E60DEC}"/>
              </a:ext>
            </a:extLst>
          </p:cNvPr>
          <p:cNvSpPr/>
          <p:nvPr/>
        </p:nvSpPr>
        <p:spPr>
          <a:xfrm>
            <a:off x="5089676" y="3214950"/>
            <a:ext cx="1735094" cy="75563"/>
          </a:xfrm>
          <a:custGeom>
            <a:avLst/>
            <a:gdLst/>
            <a:ahLst/>
            <a:cxnLst/>
            <a:rect l="l" t="t" r="r" b="b"/>
            <a:pathLst>
              <a:path w="21355" h="930" extrusionOk="0">
                <a:moveTo>
                  <a:pt x="3474" y="0"/>
                </a:moveTo>
                <a:cubicBezTo>
                  <a:pt x="2434" y="0"/>
                  <a:pt x="1395" y="13"/>
                  <a:pt x="357" y="49"/>
                </a:cubicBezTo>
                <a:cubicBezTo>
                  <a:pt x="1" y="49"/>
                  <a:pt x="1" y="568"/>
                  <a:pt x="357" y="568"/>
                </a:cubicBezTo>
                <a:cubicBezTo>
                  <a:pt x="3781" y="762"/>
                  <a:pt x="7227" y="719"/>
                  <a:pt x="10651" y="762"/>
                </a:cubicBezTo>
                <a:lnTo>
                  <a:pt x="15727" y="827"/>
                </a:lnTo>
                <a:cubicBezTo>
                  <a:pt x="16883" y="842"/>
                  <a:pt x="18077" y="930"/>
                  <a:pt x="19255" y="930"/>
                </a:cubicBezTo>
                <a:cubicBezTo>
                  <a:pt x="19828" y="930"/>
                  <a:pt x="20397" y="909"/>
                  <a:pt x="20955" y="849"/>
                </a:cubicBezTo>
                <a:cubicBezTo>
                  <a:pt x="21354" y="849"/>
                  <a:pt x="21354" y="244"/>
                  <a:pt x="20955" y="244"/>
                </a:cubicBezTo>
                <a:cubicBezTo>
                  <a:pt x="20224" y="148"/>
                  <a:pt x="19471" y="122"/>
                  <a:pt x="18716" y="122"/>
                </a:cubicBezTo>
                <a:cubicBezTo>
                  <a:pt x="17829" y="122"/>
                  <a:pt x="16937" y="158"/>
                  <a:pt x="16069" y="158"/>
                </a:cubicBezTo>
                <a:cubicBezTo>
                  <a:pt x="16005" y="158"/>
                  <a:pt x="15942" y="158"/>
                  <a:pt x="15878" y="157"/>
                </a:cubicBezTo>
                <a:lnTo>
                  <a:pt x="10651" y="93"/>
                </a:lnTo>
                <a:cubicBezTo>
                  <a:pt x="8264" y="70"/>
                  <a:pt x="5867" y="0"/>
                  <a:pt x="3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" name="Google Shape;1587;p34">
            <a:extLst>
              <a:ext uri="{FF2B5EF4-FFF2-40B4-BE49-F238E27FC236}">
                <a16:creationId xmlns:a16="http://schemas.microsoft.com/office/drawing/2014/main" xmlns="" id="{BEA11433-3465-44D1-8311-6773FC14DC97}"/>
              </a:ext>
            </a:extLst>
          </p:cNvPr>
          <p:cNvSpPr/>
          <p:nvPr/>
        </p:nvSpPr>
        <p:spPr>
          <a:xfrm>
            <a:off x="1964695" y="2020862"/>
            <a:ext cx="113251" cy="165284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9" name="Google Shape;1588;p34">
            <a:extLst>
              <a:ext uri="{FF2B5EF4-FFF2-40B4-BE49-F238E27FC236}">
                <a16:creationId xmlns:a16="http://schemas.microsoft.com/office/drawing/2014/main" xmlns="" id="{78A36A43-342D-4424-9F8A-9C6E7D818D65}"/>
              </a:ext>
            </a:extLst>
          </p:cNvPr>
          <p:cNvSpPr/>
          <p:nvPr/>
        </p:nvSpPr>
        <p:spPr>
          <a:xfrm>
            <a:off x="2454105" y="1957347"/>
            <a:ext cx="175807" cy="292313"/>
          </a:xfrm>
          <a:custGeom>
            <a:avLst/>
            <a:gdLst/>
            <a:ahLst/>
            <a:cxnLst/>
            <a:rect l="l" t="t" r="r" b="b"/>
            <a:pathLst>
              <a:path w="1352" h="2248" extrusionOk="0">
                <a:moveTo>
                  <a:pt x="757" y="1"/>
                </a:moveTo>
                <a:cubicBezTo>
                  <a:pt x="681" y="1"/>
                  <a:pt x="649" y="44"/>
                  <a:pt x="627" y="98"/>
                </a:cubicBezTo>
                <a:cubicBezTo>
                  <a:pt x="595" y="184"/>
                  <a:pt x="573" y="260"/>
                  <a:pt x="541" y="346"/>
                </a:cubicBezTo>
                <a:cubicBezTo>
                  <a:pt x="433" y="627"/>
                  <a:pt x="325" y="919"/>
                  <a:pt x="66" y="1113"/>
                </a:cubicBezTo>
                <a:cubicBezTo>
                  <a:pt x="1" y="1167"/>
                  <a:pt x="1" y="1264"/>
                  <a:pt x="66" y="1318"/>
                </a:cubicBezTo>
                <a:cubicBezTo>
                  <a:pt x="87" y="1351"/>
                  <a:pt x="120" y="1372"/>
                  <a:pt x="152" y="1405"/>
                </a:cubicBezTo>
                <a:cubicBezTo>
                  <a:pt x="314" y="1545"/>
                  <a:pt x="433" y="1740"/>
                  <a:pt x="498" y="1945"/>
                </a:cubicBezTo>
                <a:cubicBezTo>
                  <a:pt x="519" y="2020"/>
                  <a:pt x="552" y="2096"/>
                  <a:pt x="573" y="2161"/>
                </a:cubicBezTo>
                <a:cubicBezTo>
                  <a:pt x="595" y="2215"/>
                  <a:pt x="638" y="2247"/>
                  <a:pt x="692" y="2247"/>
                </a:cubicBezTo>
                <a:cubicBezTo>
                  <a:pt x="757" y="2247"/>
                  <a:pt x="779" y="2204"/>
                  <a:pt x="800" y="2150"/>
                </a:cubicBezTo>
                <a:cubicBezTo>
                  <a:pt x="822" y="2064"/>
                  <a:pt x="833" y="1977"/>
                  <a:pt x="865" y="1891"/>
                </a:cubicBezTo>
                <a:cubicBezTo>
                  <a:pt x="930" y="1696"/>
                  <a:pt x="1005" y="1502"/>
                  <a:pt x="1211" y="1383"/>
                </a:cubicBezTo>
                <a:cubicBezTo>
                  <a:pt x="1243" y="1372"/>
                  <a:pt x="1265" y="1351"/>
                  <a:pt x="1286" y="1329"/>
                </a:cubicBezTo>
                <a:cubicBezTo>
                  <a:pt x="1308" y="1297"/>
                  <a:pt x="1329" y="1253"/>
                  <a:pt x="1351" y="1221"/>
                </a:cubicBezTo>
                <a:cubicBezTo>
                  <a:pt x="1329" y="1178"/>
                  <a:pt x="1308" y="1145"/>
                  <a:pt x="1286" y="1102"/>
                </a:cubicBezTo>
                <a:cubicBezTo>
                  <a:pt x="1232" y="994"/>
                  <a:pt x="1167" y="897"/>
                  <a:pt x="1103" y="789"/>
                </a:cubicBezTo>
                <a:cubicBezTo>
                  <a:pt x="962" y="595"/>
                  <a:pt x="876" y="357"/>
                  <a:pt x="854" y="119"/>
                </a:cubicBezTo>
                <a:cubicBezTo>
                  <a:pt x="854" y="55"/>
                  <a:pt x="811" y="11"/>
                  <a:pt x="7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Google Shape;1589;p34">
            <a:extLst>
              <a:ext uri="{FF2B5EF4-FFF2-40B4-BE49-F238E27FC236}">
                <a16:creationId xmlns:a16="http://schemas.microsoft.com/office/drawing/2014/main" xmlns="" id="{0712C5CE-B245-4633-A58C-CF1790D716AF}"/>
              </a:ext>
            </a:extLst>
          </p:cNvPr>
          <p:cNvSpPr/>
          <p:nvPr/>
        </p:nvSpPr>
        <p:spPr>
          <a:xfrm>
            <a:off x="5547480" y="2202486"/>
            <a:ext cx="136196" cy="205601"/>
          </a:xfrm>
          <a:custGeom>
            <a:avLst/>
            <a:gdLst/>
            <a:ahLst/>
            <a:cxnLst/>
            <a:rect l="l" t="t" r="r" b="b"/>
            <a:pathLst>
              <a:path w="1772" h="2675" extrusionOk="0">
                <a:moveTo>
                  <a:pt x="951" y="492"/>
                </a:moveTo>
                <a:cubicBezTo>
                  <a:pt x="1124" y="772"/>
                  <a:pt x="1210" y="1107"/>
                  <a:pt x="1502" y="1291"/>
                </a:cubicBezTo>
                <a:cubicBezTo>
                  <a:pt x="1307" y="1615"/>
                  <a:pt x="1102" y="1939"/>
                  <a:pt x="908" y="2274"/>
                </a:cubicBezTo>
                <a:lnTo>
                  <a:pt x="875" y="2209"/>
                </a:lnTo>
                <a:cubicBezTo>
                  <a:pt x="757" y="1928"/>
                  <a:pt x="605" y="1680"/>
                  <a:pt x="411" y="1453"/>
                </a:cubicBezTo>
                <a:cubicBezTo>
                  <a:pt x="389" y="1431"/>
                  <a:pt x="400" y="1377"/>
                  <a:pt x="400" y="1356"/>
                </a:cubicBezTo>
                <a:cubicBezTo>
                  <a:pt x="411" y="1334"/>
                  <a:pt x="433" y="1313"/>
                  <a:pt x="443" y="1302"/>
                </a:cubicBezTo>
                <a:cubicBezTo>
                  <a:pt x="649" y="1053"/>
                  <a:pt x="821" y="772"/>
                  <a:pt x="951" y="492"/>
                </a:cubicBezTo>
                <a:close/>
                <a:moveTo>
                  <a:pt x="926" y="0"/>
                </a:moveTo>
                <a:cubicBezTo>
                  <a:pt x="824" y="0"/>
                  <a:pt x="727" y="56"/>
                  <a:pt x="681" y="157"/>
                </a:cubicBezTo>
                <a:cubicBezTo>
                  <a:pt x="573" y="373"/>
                  <a:pt x="465" y="600"/>
                  <a:pt x="346" y="805"/>
                </a:cubicBezTo>
                <a:cubicBezTo>
                  <a:pt x="249" y="978"/>
                  <a:pt x="141" y="1140"/>
                  <a:pt x="44" y="1302"/>
                </a:cubicBezTo>
                <a:cubicBezTo>
                  <a:pt x="1" y="1356"/>
                  <a:pt x="1" y="1431"/>
                  <a:pt x="44" y="1485"/>
                </a:cubicBezTo>
                <a:cubicBezTo>
                  <a:pt x="206" y="1701"/>
                  <a:pt x="346" y="1950"/>
                  <a:pt x="454" y="2198"/>
                </a:cubicBezTo>
                <a:cubicBezTo>
                  <a:pt x="497" y="2306"/>
                  <a:pt x="551" y="2414"/>
                  <a:pt x="605" y="2522"/>
                </a:cubicBezTo>
                <a:cubicBezTo>
                  <a:pt x="645" y="2612"/>
                  <a:pt x="741" y="2675"/>
                  <a:pt x="841" y="2675"/>
                </a:cubicBezTo>
                <a:cubicBezTo>
                  <a:pt x="849" y="2675"/>
                  <a:pt x="857" y="2674"/>
                  <a:pt x="865" y="2673"/>
                </a:cubicBezTo>
                <a:cubicBezTo>
                  <a:pt x="872" y="2674"/>
                  <a:pt x="879" y="2675"/>
                  <a:pt x="886" y="2675"/>
                </a:cubicBezTo>
                <a:cubicBezTo>
                  <a:pt x="974" y="2675"/>
                  <a:pt x="1051" y="2613"/>
                  <a:pt x="1081" y="2533"/>
                </a:cubicBezTo>
                <a:cubicBezTo>
                  <a:pt x="1081" y="2501"/>
                  <a:pt x="1091" y="2479"/>
                  <a:pt x="1113" y="2447"/>
                </a:cubicBezTo>
                <a:cubicBezTo>
                  <a:pt x="1275" y="2187"/>
                  <a:pt x="1437" y="1917"/>
                  <a:pt x="1588" y="1647"/>
                </a:cubicBezTo>
                <a:cubicBezTo>
                  <a:pt x="1653" y="1539"/>
                  <a:pt x="1707" y="1421"/>
                  <a:pt x="1761" y="1302"/>
                </a:cubicBezTo>
                <a:cubicBezTo>
                  <a:pt x="1772" y="1280"/>
                  <a:pt x="1761" y="1248"/>
                  <a:pt x="1750" y="1226"/>
                </a:cubicBezTo>
                <a:cubicBezTo>
                  <a:pt x="1729" y="1172"/>
                  <a:pt x="1685" y="1140"/>
                  <a:pt x="1664" y="1097"/>
                </a:cubicBezTo>
                <a:cubicBezTo>
                  <a:pt x="1459" y="783"/>
                  <a:pt x="1286" y="459"/>
                  <a:pt x="1135" y="124"/>
                </a:cubicBezTo>
                <a:cubicBezTo>
                  <a:pt x="1113" y="81"/>
                  <a:pt x="1081" y="49"/>
                  <a:pt x="1048" y="27"/>
                </a:cubicBezTo>
                <a:cubicBezTo>
                  <a:pt x="1008" y="9"/>
                  <a:pt x="967" y="0"/>
                  <a:pt x="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Google Shape;1590;p34">
            <a:extLst>
              <a:ext uri="{FF2B5EF4-FFF2-40B4-BE49-F238E27FC236}">
                <a16:creationId xmlns:a16="http://schemas.microsoft.com/office/drawing/2014/main" xmlns="" id="{A0FD3265-B226-426B-96DA-434DB2F45FD0}"/>
              </a:ext>
            </a:extLst>
          </p:cNvPr>
          <p:cNvSpPr/>
          <p:nvPr/>
        </p:nvSpPr>
        <p:spPr>
          <a:xfrm>
            <a:off x="5888711" y="1514444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Google Shape;1591;p34">
            <a:extLst>
              <a:ext uri="{FF2B5EF4-FFF2-40B4-BE49-F238E27FC236}">
                <a16:creationId xmlns:a16="http://schemas.microsoft.com/office/drawing/2014/main" xmlns="" id="{DE7319FA-B264-4B7B-8B5B-07757D06DA19}"/>
              </a:ext>
            </a:extLst>
          </p:cNvPr>
          <p:cNvSpPr/>
          <p:nvPr/>
        </p:nvSpPr>
        <p:spPr>
          <a:xfrm>
            <a:off x="8268948" y="3324705"/>
            <a:ext cx="137025" cy="173858"/>
          </a:xfrm>
          <a:custGeom>
            <a:avLst/>
            <a:gdLst/>
            <a:ahLst/>
            <a:cxnLst/>
            <a:rect l="l" t="t" r="r" b="b"/>
            <a:pathLst>
              <a:path w="1492" h="1893" extrusionOk="0">
                <a:moveTo>
                  <a:pt x="773" y="1"/>
                </a:moveTo>
                <a:cubicBezTo>
                  <a:pt x="768" y="1"/>
                  <a:pt x="762" y="1"/>
                  <a:pt x="757" y="2"/>
                </a:cubicBezTo>
                <a:cubicBezTo>
                  <a:pt x="703" y="2"/>
                  <a:pt x="692" y="46"/>
                  <a:pt x="692" y="89"/>
                </a:cubicBezTo>
                <a:lnTo>
                  <a:pt x="692" y="564"/>
                </a:lnTo>
                <a:lnTo>
                  <a:pt x="670" y="575"/>
                </a:lnTo>
                <a:cubicBezTo>
                  <a:pt x="649" y="542"/>
                  <a:pt x="616" y="521"/>
                  <a:pt x="584" y="499"/>
                </a:cubicBezTo>
                <a:cubicBezTo>
                  <a:pt x="444" y="402"/>
                  <a:pt x="292" y="305"/>
                  <a:pt x="152" y="218"/>
                </a:cubicBezTo>
                <a:cubicBezTo>
                  <a:pt x="134" y="214"/>
                  <a:pt x="116" y="211"/>
                  <a:pt x="99" y="211"/>
                </a:cubicBezTo>
                <a:cubicBezTo>
                  <a:pt x="75" y="211"/>
                  <a:pt x="52" y="217"/>
                  <a:pt x="33" y="229"/>
                </a:cubicBezTo>
                <a:cubicBezTo>
                  <a:pt x="1" y="272"/>
                  <a:pt x="33" y="326"/>
                  <a:pt x="55" y="348"/>
                </a:cubicBezTo>
                <a:cubicBezTo>
                  <a:pt x="87" y="370"/>
                  <a:pt x="109" y="391"/>
                  <a:pt x="130" y="413"/>
                </a:cubicBezTo>
                <a:lnTo>
                  <a:pt x="562" y="802"/>
                </a:lnTo>
                <a:lnTo>
                  <a:pt x="627" y="856"/>
                </a:lnTo>
                <a:cubicBezTo>
                  <a:pt x="454" y="1018"/>
                  <a:pt x="292" y="1169"/>
                  <a:pt x="130" y="1320"/>
                </a:cubicBezTo>
                <a:cubicBezTo>
                  <a:pt x="87" y="1353"/>
                  <a:pt x="22" y="1396"/>
                  <a:pt x="66" y="1450"/>
                </a:cubicBezTo>
                <a:cubicBezTo>
                  <a:pt x="79" y="1466"/>
                  <a:pt x="94" y="1473"/>
                  <a:pt x="110" y="1473"/>
                </a:cubicBezTo>
                <a:cubicBezTo>
                  <a:pt x="145" y="1473"/>
                  <a:pt x="183" y="1440"/>
                  <a:pt x="206" y="1417"/>
                </a:cubicBezTo>
                <a:cubicBezTo>
                  <a:pt x="336" y="1320"/>
                  <a:pt x="465" y="1223"/>
                  <a:pt x="595" y="1126"/>
                </a:cubicBezTo>
                <a:lnTo>
                  <a:pt x="681" y="1050"/>
                </a:lnTo>
                <a:cubicBezTo>
                  <a:pt x="692" y="1245"/>
                  <a:pt x="703" y="1428"/>
                  <a:pt x="714" y="1601"/>
                </a:cubicBezTo>
                <a:cubicBezTo>
                  <a:pt x="714" y="1677"/>
                  <a:pt x="724" y="1763"/>
                  <a:pt x="746" y="1839"/>
                </a:cubicBezTo>
                <a:cubicBezTo>
                  <a:pt x="757" y="1871"/>
                  <a:pt x="778" y="1893"/>
                  <a:pt x="800" y="1893"/>
                </a:cubicBezTo>
                <a:cubicBezTo>
                  <a:pt x="822" y="1893"/>
                  <a:pt x="854" y="1871"/>
                  <a:pt x="865" y="1849"/>
                </a:cubicBezTo>
                <a:cubicBezTo>
                  <a:pt x="876" y="1795"/>
                  <a:pt x="886" y="1752"/>
                  <a:pt x="886" y="1709"/>
                </a:cubicBezTo>
                <a:cubicBezTo>
                  <a:pt x="886" y="1525"/>
                  <a:pt x="897" y="1331"/>
                  <a:pt x="897" y="1147"/>
                </a:cubicBezTo>
                <a:cubicBezTo>
                  <a:pt x="908" y="1126"/>
                  <a:pt x="908" y="1104"/>
                  <a:pt x="908" y="1072"/>
                </a:cubicBezTo>
                <a:cubicBezTo>
                  <a:pt x="994" y="1137"/>
                  <a:pt x="1081" y="1212"/>
                  <a:pt x="1156" y="1277"/>
                </a:cubicBezTo>
                <a:cubicBezTo>
                  <a:pt x="1232" y="1331"/>
                  <a:pt x="1308" y="1374"/>
                  <a:pt x="1383" y="1417"/>
                </a:cubicBezTo>
                <a:cubicBezTo>
                  <a:pt x="1391" y="1423"/>
                  <a:pt x="1400" y="1425"/>
                  <a:pt x="1409" y="1425"/>
                </a:cubicBezTo>
                <a:cubicBezTo>
                  <a:pt x="1437" y="1425"/>
                  <a:pt x="1467" y="1407"/>
                  <a:pt x="1491" y="1407"/>
                </a:cubicBezTo>
                <a:cubicBezTo>
                  <a:pt x="1480" y="1374"/>
                  <a:pt x="1491" y="1331"/>
                  <a:pt x="1470" y="1309"/>
                </a:cubicBezTo>
                <a:cubicBezTo>
                  <a:pt x="1416" y="1245"/>
                  <a:pt x="1362" y="1191"/>
                  <a:pt x="1308" y="1147"/>
                </a:cubicBezTo>
                <a:lnTo>
                  <a:pt x="962" y="813"/>
                </a:lnTo>
                <a:cubicBezTo>
                  <a:pt x="1059" y="737"/>
                  <a:pt x="1146" y="661"/>
                  <a:pt x="1243" y="586"/>
                </a:cubicBezTo>
                <a:cubicBezTo>
                  <a:pt x="1308" y="521"/>
                  <a:pt x="1372" y="456"/>
                  <a:pt x="1437" y="391"/>
                </a:cubicBezTo>
                <a:cubicBezTo>
                  <a:pt x="1470" y="359"/>
                  <a:pt x="1459" y="316"/>
                  <a:pt x="1470" y="283"/>
                </a:cubicBezTo>
                <a:lnTo>
                  <a:pt x="1470" y="283"/>
                </a:lnTo>
                <a:cubicBezTo>
                  <a:pt x="1460" y="286"/>
                  <a:pt x="1450" y="287"/>
                  <a:pt x="1440" y="287"/>
                </a:cubicBezTo>
                <a:cubicBezTo>
                  <a:pt x="1423" y="287"/>
                  <a:pt x="1406" y="284"/>
                  <a:pt x="1391" y="284"/>
                </a:cubicBezTo>
                <a:cubicBezTo>
                  <a:pt x="1376" y="284"/>
                  <a:pt x="1363" y="286"/>
                  <a:pt x="1351" y="294"/>
                </a:cubicBezTo>
                <a:cubicBezTo>
                  <a:pt x="1254" y="359"/>
                  <a:pt x="1167" y="424"/>
                  <a:pt x="1070" y="499"/>
                </a:cubicBezTo>
                <a:cubicBezTo>
                  <a:pt x="1016" y="542"/>
                  <a:pt x="951" y="586"/>
                  <a:pt x="886" y="640"/>
                </a:cubicBezTo>
                <a:cubicBezTo>
                  <a:pt x="876" y="542"/>
                  <a:pt x="876" y="456"/>
                  <a:pt x="865" y="359"/>
                </a:cubicBezTo>
                <a:cubicBezTo>
                  <a:pt x="865" y="272"/>
                  <a:pt x="854" y="175"/>
                  <a:pt x="843" y="78"/>
                </a:cubicBezTo>
                <a:cubicBezTo>
                  <a:pt x="834" y="39"/>
                  <a:pt x="815" y="1"/>
                  <a:pt x="7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Google Shape;1592;p34">
            <a:extLst>
              <a:ext uri="{FF2B5EF4-FFF2-40B4-BE49-F238E27FC236}">
                <a16:creationId xmlns:a16="http://schemas.microsoft.com/office/drawing/2014/main" xmlns="" id="{C0FB03E2-F5DA-4672-A5D4-B7A0846E0441}"/>
              </a:ext>
            </a:extLst>
          </p:cNvPr>
          <p:cNvSpPr/>
          <p:nvPr/>
        </p:nvSpPr>
        <p:spPr>
          <a:xfrm>
            <a:off x="9530035" y="1988364"/>
            <a:ext cx="129224" cy="188622"/>
          </a:xfrm>
          <a:custGeom>
            <a:avLst/>
            <a:gdLst/>
            <a:ahLst/>
            <a:cxnLst/>
            <a:rect l="l" t="t" r="r" b="b"/>
            <a:pathLst>
              <a:path w="1837" h="2681" extrusionOk="0">
                <a:moveTo>
                  <a:pt x="963" y="0"/>
                </a:moveTo>
                <a:cubicBezTo>
                  <a:pt x="895" y="0"/>
                  <a:pt x="830" y="50"/>
                  <a:pt x="810" y="109"/>
                </a:cubicBezTo>
                <a:cubicBezTo>
                  <a:pt x="616" y="509"/>
                  <a:pt x="367" y="876"/>
                  <a:pt x="76" y="1211"/>
                </a:cubicBezTo>
                <a:cubicBezTo>
                  <a:pt x="43" y="1265"/>
                  <a:pt x="22" y="1319"/>
                  <a:pt x="0" y="1373"/>
                </a:cubicBezTo>
                <a:cubicBezTo>
                  <a:pt x="32" y="1438"/>
                  <a:pt x="65" y="1492"/>
                  <a:pt x="108" y="1557"/>
                </a:cubicBezTo>
                <a:cubicBezTo>
                  <a:pt x="389" y="1838"/>
                  <a:pt x="594" y="2183"/>
                  <a:pt x="724" y="2561"/>
                </a:cubicBezTo>
                <a:cubicBezTo>
                  <a:pt x="734" y="2626"/>
                  <a:pt x="788" y="2680"/>
                  <a:pt x="853" y="2680"/>
                </a:cubicBezTo>
                <a:cubicBezTo>
                  <a:pt x="940" y="2680"/>
                  <a:pt x="961" y="2626"/>
                  <a:pt x="994" y="2561"/>
                </a:cubicBezTo>
                <a:cubicBezTo>
                  <a:pt x="1059" y="2421"/>
                  <a:pt x="1113" y="2280"/>
                  <a:pt x="1188" y="2140"/>
                </a:cubicBezTo>
                <a:cubicBezTo>
                  <a:pt x="1318" y="1902"/>
                  <a:pt x="1501" y="1697"/>
                  <a:pt x="1728" y="1546"/>
                </a:cubicBezTo>
                <a:cubicBezTo>
                  <a:pt x="1815" y="1492"/>
                  <a:pt x="1836" y="1438"/>
                  <a:pt x="1771" y="1352"/>
                </a:cubicBezTo>
                <a:cubicBezTo>
                  <a:pt x="1728" y="1287"/>
                  <a:pt x="1663" y="1222"/>
                  <a:pt x="1599" y="1157"/>
                </a:cubicBezTo>
                <a:cubicBezTo>
                  <a:pt x="1447" y="995"/>
                  <a:pt x="1329" y="811"/>
                  <a:pt x="1253" y="595"/>
                </a:cubicBezTo>
                <a:cubicBezTo>
                  <a:pt x="1199" y="455"/>
                  <a:pt x="1156" y="304"/>
                  <a:pt x="1113" y="153"/>
                </a:cubicBezTo>
                <a:cubicBezTo>
                  <a:pt x="1102" y="77"/>
                  <a:pt x="1059" y="12"/>
                  <a:pt x="983" y="1"/>
                </a:cubicBezTo>
                <a:cubicBezTo>
                  <a:pt x="976" y="0"/>
                  <a:pt x="970" y="0"/>
                  <a:pt x="9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Google Shape;1593;p34">
            <a:extLst>
              <a:ext uri="{FF2B5EF4-FFF2-40B4-BE49-F238E27FC236}">
                <a16:creationId xmlns:a16="http://schemas.microsoft.com/office/drawing/2014/main" xmlns="" id="{F2DF1406-5033-4B0F-A79C-D211231A779F}"/>
              </a:ext>
            </a:extLst>
          </p:cNvPr>
          <p:cNvSpPr/>
          <p:nvPr/>
        </p:nvSpPr>
        <p:spPr>
          <a:xfrm>
            <a:off x="8063073" y="3092197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5" name="Google Shape;1597;p34">
            <a:extLst>
              <a:ext uri="{FF2B5EF4-FFF2-40B4-BE49-F238E27FC236}">
                <a16:creationId xmlns:a16="http://schemas.microsoft.com/office/drawing/2014/main" xmlns="" id="{12343B3C-41CD-4BC8-9A25-A7C6B994CA28}"/>
              </a:ext>
            </a:extLst>
          </p:cNvPr>
          <p:cNvCxnSpPr/>
          <p:nvPr/>
        </p:nvCxnSpPr>
        <p:spPr>
          <a:xfrm>
            <a:off x="6234038" y="2103504"/>
            <a:ext cx="55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" name="Google Shape;1598;p34">
            <a:extLst>
              <a:ext uri="{FF2B5EF4-FFF2-40B4-BE49-F238E27FC236}">
                <a16:creationId xmlns:a16="http://schemas.microsoft.com/office/drawing/2014/main" xmlns="" id="{6A3D54B8-9E44-43BC-9999-30EA6C1C4E05}"/>
              </a:ext>
            </a:extLst>
          </p:cNvPr>
          <p:cNvSpPr/>
          <p:nvPr/>
        </p:nvSpPr>
        <p:spPr>
          <a:xfrm>
            <a:off x="6511238" y="2065404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29" name="Google Shape;1604;p34">
            <a:extLst>
              <a:ext uri="{FF2B5EF4-FFF2-40B4-BE49-F238E27FC236}">
                <a16:creationId xmlns:a16="http://schemas.microsoft.com/office/drawing/2014/main" xmlns="" id="{3D92E10B-9F75-4F2B-84A1-FDF5A665886A}"/>
              </a:ext>
            </a:extLst>
          </p:cNvPr>
          <p:cNvCxnSpPr/>
          <p:nvPr/>
        </p:nvCxnSpPr>
        <p:spPr>
          <a:xfrm>
            <a:off x="3413804" y="2212988"/>
            <a:ext cx="55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Google Shape;1605;p34">
            <a:extLst>
              <a:ext uri="{FF2B5EF4-FFF2-40B4-BE49-F238E27FC236}">
                <a16:creationId xmlns:a16="http://schemas.microsoft.com/office/drawing/2014/main" xmlns="" id="{D711A28E-C28F-4086-A137-4B7B4BF6B5D2}"/>
              </a:ext>
            </a:extLst>
          </p:cNvPr>
          <p:cNvSpPr/>
          <p:nvPr/>
        </p:nvSpPr>
        <p:spPr>
          <a:xfrm>
            <a:off x="3655888" y="2173460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8A6EBC-099C-49FB-A21D-227DFF9B9BD6}"/>
              </a:ext>
            </a:extLst>
          </p:cNvPr>
          <p:cNvSpPr txBox="1"/>
          <p:nvPr/>
        </p:nvSpPr>
        <p:spPr>
          <a:xfrm>
            <a:off x="772758" y="3805669"/>
            <a:ext cx="10646483" cy="1446550"/>
          </a:xfrm>
          <a:prstGeom prst="rect">
            <a:avLst/>
          </a:prstGeom>
          <a:ln w="38100">
            <a:prstDash val="soli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err="1"/>
              <a:t>Em</a:t>
            </a:r>
            <a:r>
              <a:rPr lang="en-US" sz="4400" b="1" dirty="0"/>
              <a:t> </a:t>
            </a:r>
            <a:r>
              <a:rPr lang="en-US" sz="4400" b="1" dirty="0" err="1"/>
              <a:t>xin</a:t>
            </a:r>
            <a:r>
              <a:rPr lang="en-US" sz="4400" b="1" dirty="0"/>
              <a:t> </a:t>
            </a:r>
            <a:r>
              <a:rPr lang="en-US" sz="4400" b="1" dirty="0" err="1"/>
              <a:t>chân</a:t>
            </a:r>
            <a:r>
              <a:rPr lang="en-US" sz="4400" b="1" dirty="0"/>
              <a:t> </a:t>
            </a:r>
            <a:r>
              <a:rPr lang="en-US" sz="4400" b="1" dirty="0" err="1"/>
              <a:t>thành</a:t>
            </a:r>
            <a:r>
              <a:rPr lang="en-US" sz="4400" b="1" dirty="0"/>
              <a:t> </a:t>
            </a:r>
            <a:r>
              <a:rPr lang="en-US" sz="4400" b="1" dirty="0" err="1"/>
              <a:t>cảm</a:t>
            </a:r>
            <a:r>
              <a:rPr lang="en-US" sz="4400" b="1" dirty="0"/>
              <a:t> </a:t>
            </a:r>
            <a:r>
              <a:rPr lang="en-US" sz="4400" b="1" dirty="0" err="1"/>
              <a:t>ơn</a:t>
            </a:r>
            <a:r>
              <a:rPr lang="en-US" sz="4400" b="1" dirty="0"/>
              <a:t> </a:t>
            </a:r>
            <a:r>
              <a:rPr lang="en-US" sz="4400" b="1" dirty="0" err="1"/>
              <a:t>tất</a:t>
            </a:r>
            <a:r>
              <a:rPr lang="en-US" sz="4400" b="1" dirty="0"/>
              <a:t> </a:t>
            </a:r>
            <a:r>
              <a:rPr lang="en-US" sz="4400" b="1" dirty="0" err="1"/>
              <a:t>cả</a:t>
            </a:r>
            <a:r>
              <a:rPr lang="en-US" sz="4400" b="1" dirty="0"/>
              <a:t> </a:t>
            </a:r>
            <a:r>
              <a:rPr lang="en-US" sz="4400" b="1" dirty="0" err="1"/>
              <a:t>các</a:t>
            </a:r>
            <a:r>
              <a:rPr lang="en-US" sz="4400" b="1" dirty="0"/>
              <a:t> </a:t>
            </a:r>
            <a:r>
              <a:rPr lang="en-US" sz="4400" b="1" dirty="0" err="1"/>
              <a:t>cán</a:t>
            </a:r>
            <a:r>
              <a:rPr lang="en-US" sz="4400" b="1" dirty="0"/>
              <a:t> </a:t>
            </a:r>
            <a:r>
              <a:rPr lang="en-US" sz="4400" b="1" dirty="0" err="1"/>
              <a:t>bộ</a:t>
            </a:r>
            <a:r>
              <a:rPr lang="en-US" sz="4400" b="1" dirty="0"/>
              <a:t>, </a:t>
            </a:r>
            <a:r>
              <a:rPr lang="en-US" sz="4400" b="1" dirty="0" err="1"/>
              <a:t>thầy</a:t>
            </a:r>
            <a:r>
              <a:rPr lang="en-US" sz="4400" b="1" dirty="0"/>
              <a:t> </a:t>
            </a:r>
            <a:r>
              <a:rPr lang="en-US" sz="4400" b="1" dirty="0" err="1"/>
              <a:t>cô</a:t>
            </a:r>
            <a:r>
              <a:rPr lang="en-US" sz="4400" b="1" dirty="0"/>
              <a:t> </a:t>
            </a:r>
            <a:r>
              <a:rPr lang="en-US" sz="4400" b="1" dirty="0" err="1"/>
              <a:t>và</a:t>
            </a:r>
            <a:r>
              <a:rPr lang="en-US" sz="4400" b="1" dirty="0"/>
              <a:t> </a:t>
            </a:r>
            <a:r>
              <a:rPr lang="en-US" sz="4400" b="1" dirty="0" err="1"/>
              <a:t>bạn</a:t>
            </a:r>
            <a:r>
              <a:rPr lang="en-US" sz="4400" b="1" dirty="0"/>
              <a:t> </a:t>
            </a:r>
            <a:r>
              <a:rPr lang="en-US" sz="4400" b="1" dirty="0" err="1"/>
              <a:t>bè</a:t>
            </a:r>
            <a:r>
              <a:rPr lang="en-US" sz="4400" b="1" dirty="0"/>
              <a:t> </a:t>
            </a:r>
            <a:r>
              <a:rPr lang="en-US" sz="4400" b="1" dirty="0" err="1"/>
              <a:t>đã</a:t>
            </a:r>
            <a:r>
              <a:rPr lang="en-US" sz="4400" b="1" dirty="0"/>
              <a:t> </a:t>
            </a:r>
            <a:r>
              <a:rPr lang="en-US" sz="4400" b="1" dirty="0" err="1"/>
              <a:t>xem</a:t>
            </a:r>
            <a:r>
              <a:rPr lang="en-US" sz="4400" b="1" dirty="0"/>
              <a:t> ạ</a:t>
            </a:r>
          </a:p>
        </p:txBody>
      </p:sp>
    </p:spTree>
    <p:extLst>
      <p:ext uri="{BB962C8B-B14F-4D97-AF65-F5344CB8AC3E}">
        <p14:creationId xmlns:p14="http://schemas.microsoft.com/office/powerpoint/2010/main" val="19023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30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4E1A80-682D-464D-9C67-FAC958F94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82" y="671528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LỜI CẢM ƠN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sâu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dến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quý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khoa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Cao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đẳng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bách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khoa Nam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Sài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Gòn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tận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dỗ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đỡ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do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giày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sót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góp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sung,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ơn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5760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952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6B067B1-F4E5-4FDF-813D-C9E872E80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5894D37A-1C39-459C-ACDA-19D89C9FB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26" b="5252"/>
          <a:stretch/>
        </p:blipFill>
        <p:spPr>
          <a:xfrm>
            <a:off x="775156" y="893295"/>
            <a:ext cx="10641687" cy="50714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897738-D2B6-4395-917D-FF27401A21D1}"/>
              </a:ext>
            </a:extLst>
          </p:cNvPr>
          <p:cNvSpPr txBox="1"/>
          <p:nvPr/>
        </p:nvSpPr>
        <p:spPr>
          <a:xfrm>
            <a:off x="307775" y="212509"/>
            <a:ext cx="9042400" cy="584775"/>
          </a:xfrm>
          <a:custGeom>
            <a:avLst/>
            <a:gdLst>
              <a:gd name="connsiteX0" fmla="*/ 0 w 9042400"/>
              <a:gd name="connsiteY0" fmla="*/ 0 h 584775"/>
              <a:gd name="connsiteX1" fmla="*/ 9042400 w 9042400"/>
              <a:gd name="connsiteY1" fmla="*/ 0 h 584775"/>
              <a:gd name="connsiteX2" fmla="*/ 9042400 w 9042400"/>
              <a:gd name="connsiteY2" fmla="*/ 584775 h 584775"/>
              <a:gd name="connsiteX3" fmla="*/ 0 w 9042400"/>
              <a:gd name="connsiteY3" fmla="*/ 584775 h 584775"/>
              <a:gd name="connsiteX4" fmla="*/ 0 w 9042400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2400" h="584775" fill="none" extrusionOk="0">
                <a:moveTo>
                  <a:pt x="0" y="0"/>
                </a:moveTo>
                <a:cubicBezTo>
                  <a:pt x="4391403" y="-107474"/>
                  <a:pt x="5484482" y="-64529"/>
                  <a:pt x="9042400" y="0"/>
                </a:cubicBezTo>
                <a:cubicBezTo>
                  <a:pt x="9078447" y="88809"/>
                  <a:pt x="9039516" y="298541"/>
                  <a:pt x="9042400" y="584775"/>
                </a:cubicBezTo>
                <a:cubicBezTo>
                  <a:pt x="6177853" y="645471"/>
                  <a:pt x="2305693" y="662894"/>
                  <a:pt x="0" y="584775"/>
                </a:cubicBezTo>
                <a:cubicBezTo>
                  <a:pt x="-5676" y="470851"/>
                  <a:pt x="44426" y="256335"/>
                  <a:pt x="0" y="0"/>
                </a:cubicBezTo>
                <a:close/>
              </a:path>
              <a:path w="9042400" h="584775" stroke="0" extrusionOk="0">
                <a:moveTo>
                  <a:pt x="0" y="0"/>
                </a:moveTo>
                <a:cubicBezTo>
                  <a:pt x="1756604" y="-158352"/>
                  <a:pt x="5664740" y="-134652"/>
                  <a:pt x="9042400" y="0"/>
                </a:cubicBezTo>
                <a:cubicBezTo>
                  <a:pt x="9056228" y="76129"/>
                  <a:pt x="9090868" y="408410"/>
                  <a:pt x="9042400" y="584775"/>
                </a:cubicBezTo>
                <a:cubicBezTo>
                  <a:pt x="7122891" y="608348"/>
                  <a:pt x="3633962" y="437614"/>
                  <a:pt x="0" y="584775"/>
                </a:cubicBezTo>
                <a:cubicBezTo>
                  <a:pt x="2246" y="402788"/>
                  <a:pt x="20937" y="110443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xmlns="" sd="32384382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err="1"/>
              <a:t>Đây</a:t>
            </a:r>
            <a:r>
              <a:rPr lang="en-US" sz="3200" b="1" dirty="0"/>
              <a:t> </a:t>
            </a:r>
            <a:r>
              <a:rPr lang="en-US" sz="3200" b="1" dirty="0" err="1"/>
              <a:t>là</a:t>
            </a:r>
            <a:r>
              <a:rPr lang="en-US" sz="3200" b="1" dirty="0"/>
              <a:t> </a:t>
            </a:r>
            <a:r>
              <a:rPr lang="en-US" sz="3200" b="1" dirty="0" err="1"/>
              <a:t>bài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trang</a:t>
            </a:r>
            <a:r>
              <a:rPr lang="en-US" sz="3200" b="1" dirty="0"/>
              <a:t> web </a:t>
            </a:r>
            <a:r>
              <a:rPr lang="en-US" sz="3200" b="1" dirty="0" err="1"/>
              <a:t>nhóm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226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6B5E2835-4E47-45B3-9CFE-732FF7B054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0965645-9472-4D9D-9283-4622F8E09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 t="10118" r="24278" b="5702"/>
          <a:stretch/>
        </p:blipFill>
        <p:spPr>
          <a:xfrm>
            <a:off x="2732339" y="353568"/>
            <a:ext cx="9459661" cy="6323584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xmlns="" id="{5B45AD5D-AA52-4F7B-9362-576A39AD9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xmlns="" id="{AEDD7960-4866-4399-BEF6-DD1431AB4E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4A5F1-8391-4993-B889-5AF5DAAF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2361184"/>
            <a:ext cx="3438144" cy="1067816"/>
          </a:xfrm>
          <a:custGeom>
            <a:avLst/>
            <a:gdLst>
              <a:gd name="connsiteX0" fmla="*/ 0 w 3438144"/>
              <a:gd name="connsiteY0" fmla="*/ 0 h 1067816"/>
              <a:gd name="connsiteX1" fmla="*/ 3438144 w 3438144"/>
              <a:gd name="connsiteY1" fmla="*/ 0 h 1067816"/>
              <a:gd name="connsiteX2" fmla="*/ 3438144 w 3438144"/>
              <a:gd name="connsiteY2" fmla="*/ 1067816 h 1067816"/>
              <a:gd name="connsiteX3" fmla="*/ 0 w 3438144"/>
              <a:gd name="connsiteY3" fmla="*/ 1067816 h 1067816"/>
              <a:gd name="connsiteX4" fmla="*/ 0 w 3438144"/>
              <a:gd name="connsiteY4" fmla="*/ 0 h 106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8144" h="1067816" fill="none" extrusionOk="0">
                <a:moveTo>
                  <a:pt x="0" y="0"/>
                </a:moveTo>
                <a:cubicBezTo>
                  <a:pt x="675437" y="-130597"/>
                  <a:pt x="2998691" y="-99475"/>
                  <a:pt x="3438144" y="0"/>
                </a:cubicBezTo>
                <a:cubicBezTo>
                  <a:pt x="3517852" y="462509"/>
                  <a:pt x="3450187" y="562900"/>
                  <a:pt x="3438144" y="1067816"/>
                </a:cubicBezTo>
                <a:cubicBezTo>
                  <a:pt x="2432109" y="920951"/>
                  <a:pt x="1581311" y="929451"/>
                  <a:pt x="0" y="1067816"/>
                </a:cubicBezTo>
                <a:cubicBezTo>
                  <a:pt x="-39360" y="675838"/>
                  <a:pt x="72933" y="320194"/>
                  <a:pt x="0" y="0"/>
                </a:cubicBezTo>
                <a:close/>
              </a:path>
              <a:path w="3438144" h="1067816" stroke="0" extrusionOk="0">
                <a:moveTo>
                  <a:pt x="0" y="0"/>
                </a:moveTo>
                <a:cubicBezTo>
                  <a:pt x="1257288" y="-161058"/>
                  <a:pt x="2315628" y="7824"/>
                  <a:pt x="3438144" y="0"/>
                </a:cubicBezTo>
                <a:cubicBezTo>
                  <a:pt x="3457504" y="328749"/>
                  <a:pt x="3346255" y="682638"/>
                  <a:pt x="3438144" y="1067816"/>
                </a:cubicBezTo>
                <a:cubicBezTo>
                  <a:pt x="2759603" y="1028420"/>
                  <a:pt x="1580521" y="1229570"/>
                  <a:pt x="0" y="1067816"/>
                </a:cubicBezTo>
                <a:cubicBezTo>
                  <a:pt x="-37398" y="827302"/>
                  <a:pt x="60481" y="189411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xmlns="" sd="2794119335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Autofit/>
          </a:bodyPr>
          <a:lstStyle/>
          <a:p>
            <a:r>
              <a:rPr lang="en-US" sz="3600" b="1" dirty="0"/>
              <a:t>From </a:t>
            </a:r>
            <a:r>
              <a:rPr lang="en-US" sz="3600" b="1" dirty="0" err="1"/>
              <a:t>đăng</a:t>
            </a:r>
            <a:r>
              <a:rPr lang="en-US" sz="3600" b="1" dirty="0"/>
              <a:t> </a:t>
            </a:r>
            <a:r>
              <a:rPr lang="en-US" sz="3600" b="1" dirty="0" err="1"/>
              <a:t>nhập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web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7118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6354E68E-9F52-45B1-B308-37970798F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10" b="5046"/>
          <a:stretch/>
        </p:blipFill>
        <p:spPr>
          <a:xfrm>
            <a:off x="1143942" y="873761"/>
            <a:ext cx="9904116" cy="5241740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A2CA70-0C62-48E4-9D8E-B9DEB3B6F96D}"/>
              </a:ext>
            </a:extLst>
          </p:cNvPr>
          <p:cNvSpPr txBox="1"/>
          <p:nvPr/>
        </p:nvSpPr>
        <p:spPr>
          <a:xfrm>
            <a:off x="537663" y="541508"/>
            <a:ext cx="6370320" cy="954107"/>
          </a:xfrm>
          <a:custGeom>
            <a:avLst/>
            <a:gdLst>
              <a:gd name="connsiteX0" fmla="*/ 0 w 6370320"/>
              <a:gd name="connsiteY0" fmla="*/ 0 h 954107"/>
              <a:gd name="connsiteX1" fmla="*/ 579120 w 6370320"/>
              <a:gd name="connsiteY1" fmla="*/ 0 h 954107"/>
              <a:gd name="connsiteX2" fmla="*/ 1158240 w 6370320"/>
              <a:gd name="connsiteY2" fmla="*/ 0 h 954107"/>
              <a:gd name="connsiteX3" fmla="*/ 1673657 w 6370320"/>
              <a:gd name="connsiteY3" fmla="*/ 0 h 954107"/>
              <a:gd name="connsiteX4" fmla="*/ 2252777 w 6370320"/>
              <a:gd name="connsiteY4" fmla="*/ 0 h 954107"/>
              <a:gd name="connsiteX5" fmla="*/ 2959303 w 6370320"/>
              <a:gd name="connsiteY5" fmla="*/ 0 h 954107"/>
              <a:gd name="connsiteX6" fmla="*/ 3411017 w 6370320"/>
              <a:gd name="connsiteY6" fmla="*/ 0 h 954107"/>
              <a:gd name="connsiteX7" fmla="*/ 3862730 w 6370320"/>
              <a:gd name="connsiteY7" fmla="*/ 0 h 954107"/>
              <a:gd name="connsiteX8" fmla="*/ 4250741 w 6370320"/>
              <a:gd name="connsiteY8" fmla="*/ 0 h 954107"/>
              <a:gd name="connsiteX9" fmla="*/ 4957267 w 6370320"/>
              <a:gd name="connsiteY9" fmla="*/ 0 h 954107"/>
              <a:gd name="connsiteX10" fmla="*/ 5600090 w 6370320"/>
              <a:gd name="connsiteY10" fmla="*/ 0 h 954107"/>
              <a:gd name="connsiteX11" fmla="*/ 6370320 w 6370320"/>
              <a:gd name="connsiteY11" fmla="*/ 0 h 954107"/>
              <a:gd name="connsiteX12" fmla="*/ 6370320 w 6370320"/>
              <a:gd name="connsiteY12" fmla="*/ 448430 h 954107"/>
              <a:gd name="connsiteX13" fmla="*/ 6370320 w 6370320"/>
              <a:gd name="connsiteY13" fmla="*/ 954107 h 954107"/>
              <a:gd name="connsiteX14" fmla="*/ 5854903 w 6370320"/>
              <a:gd name="connsiteY14" fmla="*/ 954107 h 954107"/>
              <a:gd name="connsiteX15" fmla="*/ 5466893 w 6370320"/>
              <a:gd name="connsiteY15" fmla="*/ 954107 h 954107"/>
              <a:gd name="connsiteX16" fmla="*/ 4951476 w 6370320"/>
              <a:gd name="connsiteY16" fmla="*/ 954107 h 954107"/>
              <a:gd name="connsiteX17" fmla="*/ 4244950 w 6370320"/>
              <a:gd name="connsiteY17" fmla="*/ 954107 h 954107"/>
              <a:gd name="connsiteX18" fmla="*/ 3856939 w 6370320"/>
              <a:gd name="connsiteY18" fmla="*/ 954107 h 954107"/>
              <a:gd name="connsiteX19" fmla="*/ 3468929 w 6370320"/>
              <a:gd name="connsiteY19" fmla="*/ 954107 h 954107"/>
              <a:gd name="connsiteX20" fmla="*/ 2953512 w 6370320"/>
              <a:gd name="connsiteY20" fmla="*/ 954107 h 954107"/>
              <a:gd name="connsiteX21" fmla="*/ 2374392 w 6370320"/>
              <a:gd name="connsiteY21" fmla="*/ 954107 h 954107"/>
              <a:gd name="connsiteX22" fmla="*/ 1986382 w 6370320"/>
              <a:gd name="connsiteY22" fmla="*/ 954107 h 954107"/>
              <a:gd name="connsiteX23" fmla="*/ 1343558 w 6370320"/>
              <a:gd name="connsiteY23" fmla="*/ 954107 h 954107"/>
              <a:gd name="connsiteX24" fmla="*/ 891845 w 6370320"/>
              <a:gd name="connsiteY24" fmla="*/ 954107 h 954107"/>
              <a:gd name="connsiteX25" fmla="*/ 503834 w 6370320"/>
              <a:gd name="connsiteY25" fmla="*/ 954107 h 954107"/>
              <a:gd name="connsiteX26" fmla="*/ 0 w 6370320"/>
              <a:gd name="connsiteY26" fmla="*/ 954107 h 954107"/>
              <a:gd name="connsiteX27" fmla="*/ 0 w 6370320"/>
              <a:gd name="connsiteY27" fmla="*/ 496136 h 954107"/>
              <a:gd name="connsiteX28" fmla="*/ 0 w 6370320"/>
              <a:gd name="connsiteY28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70320" h="954107" fill="none" extrusionOk="0">
                <a:moveTo>
                  <a:pt x="0" y="0"/>
                </a:moveTo>
                <a:cubicBezTo>
                  <a:pt x="127906" y="-778"/>
                  <a:pt x="293238" y="4403"/>
                  <a:pt x="579120" y="0"/>
                </a:cubicBezTo>
                <a:cubicBezTo>
                  <a:pt x="865002" y="-4403"/>
                  <a:pt x="891422" y="45567"/>
                  <a:pt x="1158240" y="0"/>
                </a:cubicBezTo>
                <a:cubicBezTo>
                  <a:pt x="1425058" y="-45567"/>
                  <a:pt x="1458401" y="61334"/>
                  <a:pt x="1673657" y="0"/>
                </a:cubicBezTo>
                <a:cubicBezTo>
                  <a:pt x="1888913" y="-61334"/>
                  <a:pt x="2048806" y="41524"/>
                  <a:pt x="2252777" y="0"/>
                </a:cubicBezTo>
                <a:cubicBezTo>
                  <a:pt x="2456748" y="-41524"/>
                  <a:pt x="2650524" y="47048"/>
                  <a:pt x="2959303" y="0"/>
                </a:cubicBezTo>
                <a:cubicBezTo>
                  <a:pt x="3268082" y="-47048"/>
                  <a:pt x="3275361" y="41005"/>
                  <a:pt x="3411017" y="0"/>
                </a:cubicBezTo>
                <a:cubicBezTo>
                  <a:pt x="3546673" y="-41005"/>
                  <a:pt x="3750682" y="7362"/>
                  <a:pt x="3862730" y="0"/>
                </a:cubicBezTo>
                <a:cubicBezTo>
                  <a:pt x="3974778" y="-7362"/>
                  <a:pt x="4069246" y="42398"/>
                  <a:pt x="4250741" y="0"/>
                </a:cubicBezTo>
                <a:cubicBezTo>
                  <a:pt x="4432236" y="-42398"/>
                  <a:pt x="4663995" y="2387"/>
                  <a:pt x="4957267" y="0"/>
                </a:cubicBezTo>
                <a:cubicBezTo>
                  <a:pt x="5250539" y="-2387"/>
                  <a:pt x="5461475" y="61850"/>
                  <a:pt x="5600090" y="0"/>
                </a:cubicBezTo>
                <a:cubicBezTo>
                  <a:pt x="5738705" y="-61850"/>
                  <a:pt x="6042722" y="79964"/>
                  <a:pt x="6370320" y="0"/>
                </a:cubicBezTo>
                <a:cubicBezTo>
                  <a:pt x="6374761" y="124660"/>
                  <a:pt x="6369719" y="321529"/>
                  <a:pt x="6370320" y="448430"/>
                </a:cubicBezTo>
                <a:cubicBezTo>
                  <a:pt x="6370921" y="575331"/>
                  <a:pt x="6324043" y="748698"/>
                  <a:pt x="6370320" y="954107"/>
                </a:cubicBezTo>
                <a:cubicBezTo>
                  <a:pt x="6175090" y="972439"/>
                  <a:pt x="6036585" y="919841"/>
                  <a:pt x="5854903" y="954107"/>
                </a:cubicBezTo>
                <a:cubicBezTo>
                  <a:pt x="5673221" y="988373"/>
                  <a:pt x="5626869" y="953864"/>
                  <a:pt x="5466893" y="954107"/>
                </a:cubicBezTo>
                <a:cubicBezTo>
                  <a:pt x="5306917" y="954350"/>
                  <a:pt x="5091853" y="905535"/>
                  <a:pt x="4951476" y="954107"/>
                </a:cubicBezTo>
                <a:cubicBezTo>
                  <a:pt x="4811099" y="1002679"/>
                  <a:pt x="4532404" y="876265"/>
                  <a:pt x="4244950" y="954107"/>
                </a:cubicBezTo>
                <a:cubicBezTo>
                  <a:pt x="3957496" y="1031949"/>
                  <a:pt x="4028196" y="948546"/>
                  <a:pt x="3856939" y="954107"/>
                </a:cubicBezTo>
                <a:cubicBezTo>
                  <a:pt x="3685682" y="959668"/>
                  <a:pt x="3610238" y="931895"/>
                  <a:pt x="3468929" y="954107"/>
                </a:cubicBezTo>
                <a:cubicBezTo>
                  <a:pt x="3327620" y="976319"/>
                  <a:pt x="3058435" y="928977"/>
                  <a:pt x="2953512" y="954107"/>
                </a:cubicBezTo>
                <a:cubicBezTo>
                  <a:pt x="2848589" y="979237"/>
                  <a:pt x="2632520" y="942990"/>
                  <a:pt x="2374392" y="954107"/>
                </a:cubicBezTo>
                <a:cubicBezTo>
                  <a:pt x="2116264" y="965224"/>
                  <a:pt x="2170792" y="940473"/>
                  <a:pt x="1986382" y="954107"/>
                </a:cubicBezTo>
                <a:cubicBezTo>
                  <a:pt x="1801972" y="967741"/>
                  <a:pt x="1615494" y="940241"/>
                  <a:pt x="1343558" y="954107"/>
                </a:cubicBezTo>
                <a:cubicBezTo>
                  <a:pt x="1071622" y="967973"/>
                  <a:pt x="1057972" y="918946"/>
                  <a:pt x="891845" y="954107"/>
                </a:cubicBezTo>
                <a:cubicBezTo>
                  <a:pt x="725718" y="989268"/>
                  <a:pt x="666630" y="907925"/>
                  <a:pt x="503834" y="954107"/>
                </a:cubicBezTo>
                <a:cubicBezTo>
                  <a:pt x="341038" y="1000289"/>
                  <a:pt x="118179" y="933136"/>
                  <a:pt x="0" y="954107"/>
                </a:cubicBezTo>
                <a:cubicBezTo>
                  <a:pt x="-6472" y="823891"/>
                  <a:pt x="42372" y="619102"/>
                  <a:pt x="0" y="496136"/>
                </a:cubicBezTo>
                <a:cubicBezTo>
                  <a:pt x="-42372" y="373170"/>
                  <a:pt x="7283" y="159535"/>
                  <a:pt x="0" y="0"/>
                </a:cubicBezTo>
                <a:close/>
              </a:path>
              <a:path w="6370320" h="954107" stroke="0" extrusionOk="0">
                <a:moveTo>
                  <a:pt x="0" y="0"/>
                </a:moveTo>
                <a:cubicBezTo>
                  <a:pt x="221533" y="-37322"/>
                  <a:pt x="409953" y="3166"/>
                  <a:pt x="642823" y="0"/>
                </a:cubicBezTo>
                <a:cubicBezTo>
                  <a:pt x="875693" y="-3166"/>
                  <a:pt x="1008927" y="73530"/>
                  <a:pt x="1349350" y="0"/>
                </a:cubicBezTo>
                <a:cubicBezTo>
                  <a:pt x="1689773" y="-73530"/>
                  <a:pt x="1574704" y="15953"/>
                  <a:pt x="1737360" y="0"/>
                </a:cubicBezTo>
                <a:cubicBezTo>
                  <a:pt x="1900016" y="-15953"/>
                  <a:pt x="2046853" y="58996"/>
                  <a:pt x="2252777" y="0"/>
                </a:cubicBezTo>
                <a:cubicBezTo>
                  <a:pt x="2458701" y="-58996"/>
                  <a:pt x="2698068" y="9248"/>
                  <a:pt x="2959303" y="0"/>
                </a:cubicBezTo>
                <a:cubicBezTo>
                  <a:pt x="3220538" y="-9248"/>
                  <a:pt x="3352198" y="30658"/>
                  <a:pt x="3538423" y="0"/>
                </a:cubicBezTo>
                <a:cubicBezTo>
                  <a:pt x="3724648" y="-30658"/>
                  <a:pt x="3978281" y="25571"/>
                  <a:pt x="4117543" y="0"/>
                </a:cubicBezTo>
                <a:cubicBezTo>
                  <a:pt x="4256805" y="-25571"/>
                  <a:pt x="4401610" y="9042"/>
                  <a:pt x="4632960" y="0"/>
                </a:cubicBezTo>
                <a:cubicBezTo>
                  <a:pt x="4864310" y="-9042"/>
                  <a:pt x="4928426" y="55930"/>
                  <a:pt x="5148377" y="0"/>
                </a:cubicBezTo>
                <a:cubicBezTo>
                  <a:pt x="5368328" y="-55930"/>
                  <a:pt x="5360751" y="22377"/>
                  <a:pt x="5536387" y="0"/>
                </a:cubicBezTo>
                <a:cubicBezTo>
                  <a:pt x="5712023" y="-22377"/>
                  <a:pt x="6186913" y="41586"/>
                  <a:pt x="6370320" y="0"/>
                </a:cubicBezTo>
                <a:cubicBezTo>
                  <a:pt x="6404674" y="223951"/>
                  <a:pt x="6342517" y="341973"/>
                  <a:pt x="6370320" y="457971"/>
                </a:cubicBezTo>
                <a:cubicBezTo>
                  <a:pt x="6398123" y="573969"/>
                  <a:pt x="6347789" y="753346"/>
                  <a:pt x="6370320" y="954107"/>
                </a:cubicBezTo>
                <a:cubicBezTo>
                  <a:pt x="6256844" y="957888"/>
                  <a:pt x="6137850" y="910991"/>
                  <a:pt x="5982310" y="954107"/>
                </a:cubicBezTo>
                <a:cubicBezTo>
                  <a:pt x="5826770" y="997223"/>
                  <a:pt x="5764598" y="909381"/>
                  <a:pt x="5594299" y="954107"/>
                </a:cubicBezTo>
                <a:cubicBezTo>
                  <a:pt x="5424000" y="998833"/>
                  <a:pt x="5344582" y="911705"/>
                  <a:pt x="5206289" y="954107"/>
                </a:cubicBezTo>
                <a:cubicBezTo>
                  <a:pt x="5067996" y="996509"/>
                  <a:pt x="4927921" y="950047"/>
                  <a:pt x="4754575" y="954107"/>
                </a:cubicBezTo>
                <a:cubicBezTo>
                  <a:pt x="4581229" y="958167"/>
                  <a:pt x="4359104" y="928207"/>
                  <a:pt x="4175455" y="954107"/>
                </a:cubicBezTo>
                <a:cubicBezTo>
                  <a:pt x="3991806" y="980007"/>
                  <a:pt x="3741726" y="952408"/>
                  <a:pt x="3596335" y="954107"/>
                </a:cubicBezTo>
                <a:cubicBezTo>
                  <a:pt x="3450944" y="955806"/>
                  <a:pt x="3254920" y="895383"/>
                  <a:pt x="3080918" y="954107"/>
                </a:cubicBezTo>
                <a:cubicBezTo>
                  <a:pt x="2906916" y="1012831"/>
                  <a:pt x="2754740" y="930399"/>
                  <a:pt x="2565502" y="954107"/>
                </a:cubicBezTo>
                <a:cubicBezTo>
                  <a:pt x="2376264" y="977815"/>
                  <a:pt x="2234441" y="907259"/>
                  <a:pt x="2113788" y="954107"/>
                </a:cubicBezTo>
                <a:cubicBezTo>
                  <a:pt x="1993135" y="1000955"/>
                  <a:pt x="1739184" y="914498"/>
                  <a:pt x="1534668" y="954107"/>
                </a:cubicBezTo>
                <a:cubicBezTo>
                  <a:pt x="1330152" y="993716"/>
                  <a:pt x="1040452" y="906585"/>
                  <a:pt x="891845" y="954107"/>
                </a:cubicBezTo>
                <a:cubicBezTo>
                  <a:pt x="743238" y="1001629"/>
                  <a:pt x="654401" y="936631"/>
                  <a:pt x="503834" y="954107"/>
                </a:cubicBezTo>
                <a:cubicBezTo>
                  <a:pt x="353267" y="971583"/>
                  <a:pt x="126978" y="935426"/>
                  <a:pt x="0" y="954107"/>
                </a:cubicBezTo>
                <a:cubicBezTo>
                  <a:pt x="-39575" y="763937"/>
                  <a:pt x="1509" y="683695"/>
                  <a:pt x="0" y="496136"/>
                </a:cubicBezTo>
                <a:cubicBezTo>
                  <a:pt x="-1509" y="308577"/>
                  <a:pt x="56415" y="168960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31099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Giao </a:t>
            </a:r>
            <a:r>
              <a:rPr lang="en-US" sz="2800" b="1" dirty="0" err="1"/>
              <a:t>diện</a:t>
            </a:r>
            <a:r>
              <a:rPr lang="en-US" sz="2800" b="1" dirty="0"/>
              <a:t> </a:t>
            </a:r>
            <a:r>
              <a:rPr lang="en-US" sz="2800" b="1" dirty="0" err="1"/>
              <a:t>mua</a:t>
            </a:r>
            <a:r>
              <a:rPr lang="en-US" sz="2800" b="1" dirty="0"/>
              <a:t> </a:t>
            </a:r>
            <a:r>
              <a:rPr lang="en-US" sz="2800" b="1" dirty="0" err="1"/>
              <a:t>hàng</a:t>
            </a:r>
            <a:r>
              <a:rPr lang="en-US" sz="2800" b="1" dirty="0"/>
              <a:t>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thông</a:t>
            </a:r>
            <a:r>
              <a:rPr lang="en-US" sz="2800" b="1" dirty="0"/>
              <a:t> tin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trang</a:t>
            </a:r>
            <a:r>
              <a:rPr lang="en-US" sz="2800" b="1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58440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B20A7C50-BE7B-47EE-9369-DA1FA4A3F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12"/>
          <a:stretch/>
        </p:blipFill>
        <p:spPr>
          <a:xfrm>
            <a:off x="-1" y="10"/>
            <a:ext cx="12192000" cy="637031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3CD9DF72-87A3-404E-A828-84CBF11A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06668-94F5-4F05-89C9-4A827284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Lập</a:t>
            </a:r>
            <a:r>
              <a:rPr lang="en-US" sz="3600" b="1" dirty="0"/>
              <a:t> </a:t>
            </a:r>
            <a:r>
              <a:rPr lang="en-US" sz="3600" b="1" dirty="0" err="1"/>
              <a:t>trình</a:t>
            </a:r>
            <a:r>
              <a:rPr lang="en-US" sz="3600" b="1" dirty="0"/>
              <a:t> </a:t>
            </a:r>
            <a:r>
              <a:rPr lang="en-US" sz="3600" b="1" dirty="0" err="1"/>
              <a:t>là</a:t>
            </a:r>
            <a:r>
              <a:rPr lang="en-US" sz="3600" b="1" dirty="0"/>
              <a:t> </a:t>
            </a:r>
            <a:r>
              <a:rPr lang="en-US" sz="3600" b="1" dirty="0" err="1"/>
              <a:t>gì</a:t>
            </a:r>
            <a:r>
              <a:rPr lang="en-US" sz="3600" b="1" dirty="0"/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0E3A342-4D61-4E3F-AF90-1AB42AEB96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FDA1D-1732-4866-8A75-71CC1977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  <a:custGeom>
            <a:avLst/>
            <a:gdLst>
              <a:gd name="connsiteX0" fmla="*/ 0 w 3550920"/>
              <a:gd name="connsiteY0" fmla="*/ 0 h 4351338"/>
              <a:gd name="connsiteX1" fmla="*/ 3550920 w 3550920"/>
              <a:gd name="connsiteY1" fmla="*/ 0 h 4351338"/>
              <a:gd name="connsiteX2" fmla="*/ 3550920 w 3550920"/>
              <a:gd name="connsiteY2" fmla="*/ 4351338 h 4351338"/>
              <a:gd name="connsiteX3" fmla="*/ 0 w 3550920"/>
              <a:gd name="connsiteY3" fmla="*/ 4351338 h 4351338"/>
              <a:gd name="connsiteX4" fmla="*/ 0 w 355092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920" h="4351338" fill="none" extrusionOk="0">
                <a:moveTo>
                  <a:pt x="0" y="0"/>
                </a:moveTo>
                <a:cubicBezTo>
                  <a:pt x="1665160" y="-149196"/>
                  <a:pt x="2239608" y="110067"/>
                  <a:pt x="3550920" y="0"/>
                </a:cubicBezTo>
                <a:cubicBezTo>
                  <a:pt x="3556887" y="1265569"/>
                  <a:pt x="3448543" y="2577926"/>
                  <a:pt x="3550920" y="4351338"/>
                </a:cubicBezTo>
                <a:cubicBezTo>
                  <a:pt x="2086120" y="4311152"/>
                  <a:pt x="1342643" y="4231904"/>
                  <a:pt x="0" y="4351338"/>
                </a:cubicBezTo>
                <a:cubicBezTo>
                  <a:pt x="127524" y="3908363"/>
                  <a:pt x="-165864" y="1722458"/>
                  <a:pt x="0" y="0"/>
                </a:cubicBezTo>
                <a:close/>
              </a:path>
              <a:path w="3550920" h="4351338" stroke="0" extrusionOk="0">
                <a:moveTo>
                  <a:pt x="0" y="0"/>
                </a:moveTo>
                <a:cubicBezTo>
                  <a:pt x="1595143" y="-68340"/>
                  <a:pt x="3075457" y="-119551"/>
                  <a:pt x="3550920" y="0"/>
                </a:cubicBezTo>
                <a:cubicBezTo>
                  <a:pt x="3454575" y="724244"/>
                  <a:pt x="3578716" y="3576586"/>
                  <a:pt x="3550920" y="4351338"/>
                </a:cubicBezTo>
                <a:cubicBezTo>
                  <a:pt x="2543700" y="4411266"/>
                  <a:pt x="1307588" y="4278342"/>
                  <a:pt x="0" y="4351338"/>
                </a:cubicBezTo>
                <a:cubicBezTo>
                  <a:pt x="-154735" y="3253417"/>
                  <a:pt x="111937" y="766916"/>
                  <a:pt x="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viên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những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code,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tiện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ích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sẵn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xây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dựng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nên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phần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mềm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trò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chơi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web,…..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2C37A2-A837-49F3-B434-4D478DFA1BDD}"/>
              </a:ext>
            </a:extLst>
          </p:cNvPr>
          <p:cNvSpPr txBox="1"/>
          <p:nvPr/>
        </p:nvSpPr>
        <p:spPr>
          <a:xfrm>
            <a:off x="6859225" y="6037412"/>
            <a:ext cx="4490720" cy="523220"/>
          </a:xfrm>
          <a:custGeom>
            <a:avLst/>
            <a:gdLst>
              <a:gd name="connsiteX0" fmla="*/ 0 w 4490720"/>
              <a:gd name="connsiteY0" fmla="*/ 0 h 523220"/>
              <a:gd name="connsiteX1" fmla="*/ 4490720 w 4490720"/>
              <a:gd name="connsiteY1" fmla="*/ 0 h 523220"/>
              <a:gd name="connsiteX2" fmla="*/ 4490720 w 4490720"/>
              <a:gd name="connsiteY2" fmla="*/ 523220 h 523220"/>
              <a:gd name="connsiteX3" fmla="*/ 0 w 4490720"/>
              <a:gd name="connsiteY3" fmla="*/ 523220 h 523220"/>
              <a:gd name="connsiteX4" fmla="*/ 0 w 4490720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720" h="523220" fill="none" extrusionOk="0">
                <a:moveTo>
                  <a:pt x="0" y="0"/>
                </a:moveTo>
                <a:cubicBezTo>
                  <a:pt x="1737845" y="-139553"/>
                  <a:pt x="3249529" y="-109500"/>
                  <a:pt x="4490720" y="0"/>
                </a:cubicBezTo>
                <a:cubicBezTo>
                  <a:pt x="4485662" y="219677"/>
                  <a:pt x="4505276" y="353380"/>
                  <a:pt x="4490720" y="523220"/>
                </a:cubicBezTo>
                <a:cubicBezTo>
                  <a:pt x="3631733" y="620630"/>
                  <a:pt x="1981745" y="676075"/>
                  <a:pt x="0" y="523220"/>
                </a:cubicBezTo>
                <a:cubicBezTo>
                  <a:pt x="-33677" y="421968"/>
                  <a:pt x="-42936" y="236970"/>
                  <a:pt x="0" y="0"/>
                </a:cubicBezTo>
                <a:close/>
              </a:path>
              <a:path w="4490720" h="523220" stroke="0" extrusionOk="0">
                <a:moveTo>
                  <a:pt x="0" y="0"/>
                </a:moveTo>
                <a:cubicBezTo>
                  <a:pt x="964888" y="10835"/>
                  <a:pt x="3909295" y="-98879"/>
                  <a:pt x="4490720" y="0"/>
                </a:cubicBezTo>
                <a:cubicBezTo>
                  <a:pt x="4479564" y="76639"/>
                  <a:pt x="4482327" y="317892"/>
                  <a:pt x="4490720" y="523220"/>
                </a:cubicBezTo>
                <a:cubicBezTo>
                  <a:pt x="3146719" y="610486"/>
                  <a:pt x="1670947" y="649094"/>
                  <a:pt x="0" y="523220"/>
                </a:cubicBezTo>
                <a:cubicBezTo>
                  <a:pt x="-40838" y="466572"/>
                  <a:pt x="-41170" y="53483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28575">
            <a:extLst>
              <a:ext uri="{C807C97D-BFC1-408E-A445-0C87EB9F89A2}">
                <ask:lineSketchStyleProps xmlns:ask="http://schemas.microsoft.com/office/drawing/2018/sketchyshapes" xmlns="" sd="4502134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ảnh</a:t>
            </a:r>
            <a:r>
              <a:rPr lang="en-US" sz="2800" b="1" dirty="0"/>
              <a:t> code </a:t>
            </a:r>
            <a:r>
              <a:rPr lang="en-US" sz="2800" b="1" dirty="0" err="1"/>
              <a:t>nhóm</a:t>
            </a:r>
            <a:r>
              <a:rPr lang="en-US" sz="2800" b="1" dirty="0"/>
              <a:t> </a:t>
            </a:r>
            <a:r>
              <a:rPr lang="en-US" sz="2800" b="1" dirty="0" err="1"/>
              <a:t>em</a:t>
            </a:r>
            <a:r>
              <a:rPr lang="en-US" sz="2800" b="1" dirty="0"/>
              <a:t> </a:t>
            </a:r>
            <a:r>
              <a:rPr lang="en-US" sz="2800" b="1" dirty="0" err="1"/>
              <a:t>làm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221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F7DA6-4A96-4AAE-A436-3A1D489D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FE9241-22EF-4919-806A-DFC66304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7480" cy="1699895"/>
          </a:xfrm>
          <a:custGeom>
            <a:avLst/>
            <a:gdLst>
              <a:gd name="connsiteX0" fmla="*/ 0 w 10317480"/>
              <a:gd name="connsiteY0" fmla="*/ 0 h 1699895"/>
              <a:gd name="connsiteX1" fmla="*/ 10317480 w 10317480"/>
              <a:gd name="connsiteY1" fmla="*/ 0 h 1699895"/>
              <a:gd name="connsiteX2" fmla="*/ 10317480 w 10317480"/>
              <a:gd name="connsiteY2" fmla="*/ 1699895 h 1699895"/>
              <a:gd name="connsiteX3" fmla="*/ 0 w 10317480"/>
              <a:gd name="connsiteY3" fmla="*/ 1699895 h 1699895"/>
              <a:gd name="connsiteX4" fmla="*/ 0 w 10317480"/>
              <a:gd name="connsiteY4" fmla="*/ 0 h 169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7480" h="1699895" fill="none" extrusionOk="0">
                <a:moveTo>
                  <a:pt x="0" y="0"/>
                </a:moveTo>
                <a:cubicBezTo>
                  <a:pt x="4892532" y="-80194"/>
                  <a:pt x="9284094" y="55718"/>
                  <a:pt x="10317480" y="0"/>
                </a:cubicBezTo>
                <a:cubicBezTo>
                  <a:pt x="10292257" y="529187"/>
                  <a:pt x="10419902" y="1166594"/>
                  <a:pt x="10317480" y="1699895"/>
                </a:cubicBezTo>
                <a:cubicBezTo>
                  <a:pt x="9039745" y="1663148"/>
                  <a:pt x="2379472" y="1768745"/>
                  <a:pt x="0" y="1699895"/>
                </a:cubicBezTo>
                <a:cubicBezTo>
                  <a:pt x="-135198" y="1069693"/>
                  <a:pt x="-11086" y="231397"/>
                  <a:pt x="0" y="0"/>
                </a:cubicBezTo>
                <a:close/>
              </a:path>
              <a:path w="10317480" h="1699895" stroke="0" extrusionOk="0">
                <a:moveTo>
                  <a:pt x="0" y="0"/>
                </a:moveTo>
                <a:cubicBezTo>
                  <a:pt x="4667510" y="-90999"/>
                  <a:pt x="8784253" y="-21110"/>
                  <a:pt x="10317480" y="0"/>
                </a:cubicBezTo>
                <a:cubicBezTo>
                  <a:pt x="10358810" y="332379"/>
                  <a:pt x="10464074" y="1201459"/>
                  <a:pt x="10317480" y="1699895"/>
                </a:cubicBezTo>
                <a:cubicBezTo>
                  <a:pt x="5470715" y="1580954"/>
                  <a:pt x="3650459" y="1754443"/>
                  <a:pt x="0" y="1699895"/>
                </a:cubicBezTo>
                <a:cubicBezTo>
                  <a:pt x="79531" y="1229459"/>
                  <a:pt x="122155" y="406400"/>
                  <a:pt x="0" y="0"/>
                </a:cubicBezTo>
                <a:close/>
              </a:path>
            </a:pathLst>
          </a:custGeom>
          <a:ln w="6350">
            <a:extLst>
              <a:ext uri="{C807C97D-BFC1-408E-A445-0C87EB9F89A2}">
                <ask:lineSketchStyleProps xmlns:ask="http://schemas.microsoft.com/office/drawing/2018/sketchyshapes" xmlns="" sd="3054996533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việc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nhiệm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nhận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toàn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phận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chuyển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thành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website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hoàn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chỉnh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tác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CSDL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tác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dựa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máy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3492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7;p57">
            <a:extLst>
              <a:ext uri="{FF2B5EF4-FFF2-40B4-BE49-F238E27FC236}">
                <a16:creationId xmlns:a16="http://schemas.microsoft.com/office/drawing/2014/main" xmlns="" id="{E7D88227-878C-4F15-B82C-4CD00BE782D3}"/>
              </a:ext>
            </a:extLst>
          </p:cNvPr>
          <p:cNvSpPr/>
          <p:nvPr/>
        </p:nvSpPr>
        <p:spPr>
          <a:xfrm>
            <a:off x="2876972" y="3780643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Google Shape;2688;p57">
            <a:extLst>
              <a:ext uri="{FF2B5EF4-FFF2-40B4-BE49-F238E27FC236}">
                <a16:creationId xmlns:a16="http://schemas.microsoft.com/office/drawing/2014/main" xmlns="" id="{D0308D92-6E73-4BE2-AD2D-A5404D7C2F33}"/>
              </a:ext>
            </a:extLst>
          </p:cNvPr>
          <p:cNvCxnSpPr/>
          <p:nvPr/>
        </p:nvCxnSpPr>
        <p:spPr>
          <a:xfrm>
            <a:off x="2943572" y="3913843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2691;p57">
            <a:extLst>
              <a:ext uri="{FF2B5EF4-FFF2-40B4-BE49-F238E27FC236}">
                <a16:creationId xmlns:a16="http://schemas.microsoft.com/office/drawing/2014/main" xmlns="" id="{11034733-E193-428D-87C0-BB7BBABADC3F}"/>
              </a:ext>
            </a:extLst>
          </p:cNvPr>
          <p:cNvSpPr/>
          <p:nvPr/>
        </p:nvSpPr>
        <p:spPr>
          <a:xfrm>
            <a:off x="5297851" y="3773902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695;p57">
            <a:extLst>
              <a:ext uri="{FF2B5EF4-FFF2-40B4-BE49-F238E27FC236}">
                <a16:creationId xmlns:a16="http://schemas.microsoft.com/office/drawing/2014/main" xmlns="" id="{CE96C54C-2F5E-43DB-B681-9F6E475094FE}"/>
              </a:ext>
            </a:extLst>
          </p:cNvPr>
          <p:cNvSpPr/>
          <p:nvPr/>
        </p:nvSpPr>
        <p:spPr>
          <a:xfrm>
            <a:off x="7214020" y="3773902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Google Shape;2682;p57">
            <a:extLst>
              <a:ext uri="{FF2B5EF4-FFF2-40B4-BE49-F238E27FC236}">
                <a16:creationId xmlns:a16="http://schemas.microsoft.com/office/drawing/2014/main" xmlns="" id="{222D1F97-247F-4047-BAA2-0DDF7DBDA2AE}"/>
              </a:ext>
            </a:extLst>
          </p:cNvPr>
          <p:cNvCxnSpPr>
            <a:cxnSpLocks/>
          </p:cNvCxnSpPr>
          <p:nvPr/>
        </p:nvCxnSpPr>
        <p:spPr>
          <a:xfrm flipV="1">
            <a:off x="-89380" y="3840502"/>
            <a:ext cx="8187304" cy="134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2692;p57">
            <a:extLst>
              <a:ext uri="{FF2B5EF4-FFF2-40B4-BE49-F238E27FC236}">
                <a16:creationId xmlns:a16="http://schemas.microsoft.com/office/drawing/2014/main" xmlns="" id="{FF577282-DF21-43FB-90EF-9FF690712B37}"/>
              </a:ext>
            </a:extLst>
          </p:cNvPr>
          <p:cNvCxnSpPr/>
          <p:nvPr/>
        </p:nvCxnSpPr>
        <p:spPr>
          <a:xfrm rot="10800000">
            <a:off x="5364451" y="3579580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2696;p57">
            <a:extLst>
              <a:ext uri="{FF2B5EF4-FFF2-40B4-BE49-F238E27FC236}">
                <a16:creationId xmlns:a16="http://schemas.microsoft.com/office/drawing/2014/main" xmlns="" id="{A04CE0E9-058E-4FD1-AEE9-8524217857AD}"/>
              </a:ext>
            </a:extLst>
          </p:cNvPr>
          <p:cNvCxnSpPr/>
          <p:nvPr/>
        </p:nvCxnSpPr>
        <p:spPr>
          <a:xfrm>
            <a:off x="7280620" y="3847243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1F65B3E-75F9-4088-965D-3F0772797F37}"/>
              </a:ext>
            </a:extLst>
          </p:cNvPr>
          <p:cNvSpPr/>
          <p:nvPr/>
        </p:nvSpPr>
        <p:spPr>
          <a:xfrm>
            <a:off x="209216" y="2318556"/>
            <a:ext cx="3080551" cy="1079882"/>
          </a:xfrm>
          <a:custGeom>
            <a:avLst/>
            <a:gdLst>
              <a:gd name="connsiteX0" fmla="*/ 0 w 3080551"/>
              <a:gd name="connsiteY0" fmla="*/ 0 h 1079882"/>
              <a:gd name="connsiteX1" fmla="*/ 3080551 w 3080551"/>
              <a:gd name="connsiteY1" fmla="*/ 0 h 1079882"/>
              <a:gd name="connsiteX2" fmla="*/ 3080551 w 3080551"/>
              <a:gd name="connsiteY2" fmla="*/ 1079882 h 1079882"/>
              <a:gd name="connsiteX3" fmla="*/ 0 w 3080551"/>
              <a:gd name="connsiteY3" fmla="*/ 1079882 h 1079882"/>
              <a:gd name="connsiteX4" fmla="*/ 0 w 3080551"/>
              <a:gd name="connsiteY4" fmla="*/ 0 h 10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551" h="1079882" fill="none" extrusionOk="0">
                <a:moveTo>
                  <a:pt x="0" y="0"/>
                </a:moveTo>
                <a:cubicBezTo>
                  <a:pt x="1514153" y="163296"/>
                  <a:pt x="2389201" y="-164636"/>
                  <a:pt x="3080551" y="0"/>
                </a:cubicBezTo>
                <a:cubicBezTo>
                  <a:pt x="2988712" y="267167"/>
                  <a:pt x="3065088" y="627721"/>
                  <a:pt x="3080551" y="1079882"/>
                </a:cubicBezTo>
                <a:cubicBezTo>
                  <a:pt x="2565312" y="1206491"/>
                  <a:pt x="689496" y="962699"/>
                  <a:pt x="0" y="1079882"/>
                </a:cubicBezTo>
                <a:cubicBezTo>
                  <a:pt x="-19589" y="576616"/>
                  <a:pt x="4306" y="295243"/>
                  <a:pt x="0" y="0"/>
                </a:cubicBezTo>
                <a:close/>
              </a:path>
              <a:path w="3080551" h="1079882" stroke="0" extrusionOk="0">
                <a:moveTo>
                  <a:pt x="0" y="0"/>
                </a:moveTo>
                <a:cubicBezTo>
                  <a:pt x="1392606" y="-138035"/>
                  <a:pt x="2656199" y="38700"/>
                  <a:pt x="3080551" y="0"/>
                </a:cubicBezTo>
                <a:cubicBezTo>
                  <a:pt x="2997035" y="397633"/>
                  <a:pt x="3026475" y="658704"/>
                  <a:pt x="3080551" y="1079882"/>
                </a:cubicBezTo>
                <a:cubicBezTo>
                  <a:pt x="1804722" y="968511"/>
                  <a:pt x="351732" y="1036056"/>
                  <a:pt x="0" y="1079882"/>
                </a:cubicBezTo>
                <a:cubicBezTo>
                  <a:pt x="-88723" y="952309"/>
                  <a:pt x="-94982" y="341421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317140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giày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r>
              <a:rPr lang="en-US" b="1" dirty="0"/>
              <a:t> </a:t>
            </a:r>
          </a:p>
        </p:txBody>
      </p:sp>
      <p:sp>
        <p:nvSpPr>
          <p:cNvPr id="14" name="Google Shape;2683;p57">
            <a:extLst>
              <a:ext uri="{FF2B5EF4-FFF2-40B4-BE49-F238E27FC236}">
                <a16:creationId xmlns:a16="http://schemas.microsoft.com/office/drawing/2014/main" xmlns="" id="{FF4801D2-BB19-48FE-A0F0-7D659136B87E}"/>
              </a:ext>
            </a:extLst>
          </p:cNvPr>
          <p:cNvSpPr/>
          <p:nvPr/>
        </p:nvSpPr>
        <p:spPr>
          <a:xfrm>
            <a:off x="1356354" y="3787384"/>
            <a:ext cx="133200" cy="133200"/>
          </a:xfrm>
          <a:prstGeom prst="ellipse">
            <a:avLst/>
          </a:prstGeom>
          <a:solidFill>
            <a:srgbClr val="00206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oogle Shape;2684;p57">
            <a:extLst>
              <a:ext uri="{FF2B5EF4-FFF2-40B4-BE49-F238E27FC236}">
                <a16:creationId xmlns:a16="http://schemas.microsoft.com/office/drawing/2014/main" xmlns="" id="{6A78103B-EB55-400D-B1B3-FAAD9FF26ECC}"/>
              </a:ext>
            </a:extLst>
          </p:cNvPr>
          <p:cNvCxnSpPr>
            <a:cxnSpLocks/>
          </p:cNvCxnSpPr>
          <p:nvPr/>
        </p:nvCxnSpPr>
        <p:spPr>
          <a:xfrm rot="10800000">
            <a:off x="1422954" y="3592702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A1E654-33EA-4960-8423-10AC7E5AADBE}"/>
              </a:ext>
            </a:extLst>
          </p:cNvPr>
          <p:cNvSpPr txBox="1"/>
          <p:nvPr/>
        </p:nvSpPr>
        <p:spPr>
          <a:xfrm>
            <a:off x="1289754" y="4659634"/>
            <a:ext cx="3156012" cy="923330"/>
          </a:xfrm>
          <a:custGeom>
            <a:avLst/>
            <a:gdLst>
              <a:gd name="connsiteX0" fmla="*/ 0 w 3156012"/>
              <a:gd name="connsiteY0" fmla="*/ 0 h 923330"/>
              <a:gd name="connsiteX1" fmla="*/ 3156012 w 3156012"/>
              <a:gd name="connsiteY1" fmla="*/ 0 h 923330"/>
              <a:gd name="connsiteX2" fmla="*/ 3156012 w 3156012"/>
              <a:gd name="connsiteY2" fmla="*/ 923330 h 923330"/>
              <a:gd name="connsiteX3" fmla="*/ 0 w 3156012"/>
              <a:gd name="connsiteY3" fmla="*/ 923330 h 923330"/>
              <a:gd name="connsiteX4" fmla="*/ 0 w 3156012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6012" h="923330" fill="none" extrusionOk="0">
                <a:moveTo>
                  <a:pt x="0" y="0"/>
                </a:moveTo>
                <a:cubicBezTo>
                  <a:pt x="1180584" y="56982"/>
                  <a:pt x="1954234" y="90304"/>
                  <a:pt x="3156012" y="0"/>
                </a:cubicBezTo>
                <a:cubicBezTo>
                  <a:pt x="3213779" y="201638"/>
                  <a:pt x="3102891" y="658327"/>
                  <a:pt x="3156012" y="923330"/>
                </a:cubicBezTo>
                <a:cubicBezTo>
                  <a:pt x="1875625" y="964678"/>
                  <a:pt x="537706" y="1026404"/>
                  <a:pt x="0" y="923330"/>
                </a:cubicBezTo>
                <a:cubicBezTo>
                  <a:pt x="73117" y="630759"/>
                  <a:pt x="67972" y="216939"/>
                  <a:pt x="0" y="0"/>
                </a:cubicBezTo>
                <a:close/>
              </a:path>
              <a:path w="3156012" h="923330" stroke="0" extrusionOk="0">
                <a:moveTo>
                  <a:pt x="0" y="0"/>
                </a:moveTo>
                <a:cubicBezTo>
                  <a:pt x="1022167" y="-138462"/>
                  <a:pt x="2823259" y="159690"/>
                  <a:pt x="3156012" y="0"/>
                </a:cubicBezTo>
                <a:cubicBezTo>
                  <a:pt x="3156374" y="248092"/>
                  <a:pt x="3222878" y="790711"/>
                  <a:pt x="3156012" y="923330"/>
                </a:cubicBezTo>
                <a:cubicBezTo>
                  <a:pt x="1619625" y="781207"/>
                  <a:pt x="1454492" y="980927"/>
                  <a:pt x="0" y="923330"/>
                </a:cubicBezTo>
                <a:cubicBezTo>
                  <a:pt x="13078" y="524232"/>
                  <a:pt x="-53292" y="270471"/>
                  <a:pt x="0" y="0"/>
                </a:cubicBezTo>
                <a:close/>
              </a:path>
            </a:pathLst>
          </a:custGeom>
          <a:solidFill>
            <a:srgbClr val="FFCCFF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191437440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b="1" dirty="0" err="1"/>
              <a:t>wampsever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Google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DFD2367-7BCF-427D-83A0-33A86B366516}"/>
              </a:ext>
            </a:extLst>
          </p:cNvPr>
          <p:cNvSpPr txBox="1"/>
          <p:nvPr/>
        </p:nvSpPr>
        <p:spPr>
          <a:xfrm>
            <a:off x="3485966" y="1528262"/>
            <a:ext cx="5220068" cy="1754326"/>
          </a:xfrm>
          <a:custGeom>
            <a:avLst/>
            <a:gdLst>
              <a:gd name="connsiteX0" fmla="*/ 0 w 5220068"/>
              <a:gd name="connsiteY0" fmla="*/ 0 h 1477328"/>
              <a:gd name="connsiteX1" fmla="*/ 5220068 w 5220068"/>
              <a:gd name="connsiteY1" fmla="*/ 0 h 1477328"/>
              <a:gd name="connsiteX2" fmla="*/ 5220068 w 5220068"/>
              <a:gd name="connsiteY2" fmla="*/ 1477328 h 1477328"/>
              <a:gd name="connsiteX3" fmla="*/ 0 w 5220068"/>
              <a:gd name="connsiteY3" fmla="*/ 1477328 h 1477328"/>
              <a:gd name="connsiteX4" fmla="*/ 0 w 5220068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68" h="1477328" fill="none" extrusionOk="0">
                <a:moveTo>
                  <a:pt x="0" y="0"/>
                </a:moveTo>
                <a:cubicBezTo>
                  <a:pt x="950604" y="-74937"/>
                  <a:pt x="2805177" y="-116763"/>
                  <a:pt x="5220068" y="0"/>
                </a:cubicBezTo>
                <a:cubicBezTo>
                  <a:pt x="5343847" y="227228"/>
                  <a:pt x="5275817" y="963867"/>
                  <a:pt x="5220068" y="1477328"/>
                </a:cubicBezTo>
                <a:cubicBezTo>
                  <a:pt x="2864679" y="1570758"/>
                  <a:pt x="1492186" y="1355035"/>
                  <a:pt x="0" y="1477328"/>
                </a:cubicBezTo>
                <a:cubicBezTo>
                  <a:pt x="-46373" y="798982"/>
                  <a:pt x="24672" y="473488"/>
                  <a:pt x="0" y="0"/>
                </a:cubicBezTo>
                <a:close/>
              </a:path>
              <a:path w="5220068" h="1477328" stroke="0" extrusionOk="0">
                <a:moveTo>
                  <a:pt x="0" y="0"/>
                </a:moveTo>
                <a:cubicBezTo>
                  <a:pt x="553847" y="-36668"/>
                  <a:pt x="4177341" y="145326"/>
                  <a:pt x="5220068" y="0"/>
                </a:cubicBezTo>
                <a:cubicBezTo>
                  <a:pt x="5088427" y="708465"/>
                  <a:pt x="5266596" y="1108112"/>
                  <a:pt x="5220068" y="1477328"/>
                </a:cubicBezTo>
                <a:cubicBezTo>
                  <a:pt x="3247656" y="1339471"/>
                  <a:pt x="1316424" y="1645033"/>
                  <a:pt x="0" y="1477328"/>
                </a:cubicBezTo>
                <a:cubicBezTo>
                  <a:pt x="-108483" y="935285"/>
                  <a:pt x="-44783" y="451771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246067943">
                  <a:custGeom>
                    <a:avLst/>
                    <a:gdLst>
                      <a:gd name="connsiteX0" fmla="*/ 0 w 5220068"/>
                      <a:gd name="connsiteY0" fmla="*/ 0 h 1754326"/>
                      <a:gd name="connsiteX1" fmla="*/ 5220068 w 5220068"/>
                      <a:gd name="connsiteY1" fmla="*/ 0 h 1754326"/>
                      <a:gd name="connsiteX2" fmla="*/ 5220068 w 5220068"/>
                      <a:gd name="connsiteY2" fmla="*/ 1754326 h 1754326"/>
                      <a:gd name="connsiteX3" fmla="*/ 0 w 5220068"/>
                      <a:gd name="connsiteY3" fmla="*/ 1754326 h 1754326"/>
                      <a:gd name="connsiteX4" fmla="*/ 0 w 5220068"/>
                      <a:gd name="connsiteY4" fmla="*/ 0 h 175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20068" h="1754326" fill="none" extrusionOk="0">
                        <a:moveTo>
                          <a:pt x="0" y="0"/>
                        </a:moveTo>
                        <a:cubicBezTo>
                          <a:pt x="950604" y="-74937"/>
                          <a:pt x="2805177" y="-116763"/>
                          <a:pt x="5220068" y="0"/>
                        </a:cubicBezTo>
                        <a:cubicBezTo>
                          <a:pt x="5201806" y="846010"/>
                          <a:pt x="5216467" y="991999"/>
                          <a:pt x="5220068" y="1754326"/>
                        </a:cubicBezTo>
                        <a:cubicBezTo>
                          <a:pt x="2864679" y="1847756"/>
                          <a:pt x="1492186" y="1632033"/>
                          <a:pt x="0" y="1754326"/>
                        </a:cubicBezTo>
                        <a:cubicBezTo>
                          <a:pt x="146908" y="1157623"/>
                          <a:pt x="-16000" y="683434"/>
                          <a:pt x="0" y="0"/>
                        </a:cubicBezTo>
                        <a:close/>
                      </a:path>
                      <a:path w="5220068" h="1754326" stroke="0" extrusionOk="0">
                        <a:moveTo>
                          <a:pt x="0" y="0"/>
                        </a:moveTo>
                        <a:cubicBezTo>
                          <a:pt x="553847" y="-36668"/>
                          <a:pt x="4177341" y="145326"/>
                          <a:pt x="5220068" y="0"/>
                        </a:cubicBezTo>
                        <a:cubicBezTo>
                          <a:pt x="5262567" y="517951"/>
                          <a:pt x="5206086" y="1212260"/>
                          <a:pt x="5220068" y="1754326"/>
                        </a:cubicBezTo>
                        <a:cubicBezTo>
                          <a:pt x="3247656" y="1616469"/>
                          <a:pt x="1316424" y="1922031"/>
                          <a:pt x="0" y="1754326"/>
                        </a:cubicBezTo>
                        <a:cubicBezTo>
                          <a:pt x="-132661" y="1293145"/>
                          <a:pt x="30087" y="7716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b="1" dirty="0"/>
              <a:t>visual studio code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Bootstrap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dán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Tạo</a:t>
            </a:r>
            <a:r>
              <a:rPr lang="en-US" dirty="0"/>
              <a:t> header, body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footer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code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b="1" dirty="0"/>
              <a:t> google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canva.com </a:t>
            </a:r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xmlns="" id="{69B16C90-38AB-439A-A317-E07334109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33" y="1948814"/>
            <a:ext cx="1973580" cy="1480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0F86CD-7B27-432A-A124-2B971779BA94}"/>
              </a:ext>
            </a:extLst>
          </p:cNvPr>
          <p:cNvSpPr txBox="1"/>
          <p:nvPr/>
        </p:nvSpPr>
        <p:spPr>
          <a:xfrm>
            <a:off x="171101" y="485196"/>
            <a:ext cx="80554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i="1" dirty="0" err="1"/>
              <a:t>Cách</a:t>
            </a:r>
            <a:r>
              <a:rPr lang="en-US" sz="3600" b="1" i="1" dirty="0"/>
              <a:t> </a:t>
            </a:r>
            <a:r>
              <a:rPr lang="en-US" sz="3600" b="1" i="1" dirty="0" err="1"/>
              <a:t>bước</a:t>
            </a:r>
            <a:r>
              <a:rPr lang="en-US" sz="3600" b="1" i="1" dirty="0"/>
              <a:t> </a:t>
            </a:r>
            <a:r>
              <a:rPr lang="en-US" sz="3600" b="1" i="1" dirty="0" err="1"/>
              <a:t>lập</a:t>
            </a:r>
            <a:r>
              <a:rPr lang="en-US" sz="3600" b="1" i="1" dirty="0"/>
              <a:t> </a:t>
            </a:r>
            <a:r>
              <a:rPr lang="en-US" sz="3600" b="1" i="1" dirty="0" err="1"/>
              <a:t>trình</a:t>
            </a:r>
            <a:r>
              <a:rPr lang="en-US" sz="3600" b="1" i="1" dirty="0"/>
              <a:t> web </a:t>
            </a:r>
            <a:r>
              <a:rPr lang="en-US" sz="3600" b="1" i="1" dirty="0" err="1"/>
              <a:t>của</a:t>
            </a:r>
            <a:r>
              <a:rPr lang="en-US" sz="3600" b="1" i="1" dirty="0"/>
              <a:t> </a:t>
            </a:r>
            <a:r>
              <a:rPr lang="en-US" sz="3600" b="1" i="1" dirty="0" err="1"/>
              <a:t>nhóm</a:t>
            </a:r>
            <a:r>
              <a:rPr lang="en-US" sz="3600" b="1" i="1" dirty="0"/>
              <a:t> </a:t>
            </a:r>
            <a:r>
              <a:rPr lang="en-US" sz="3600" b="1" i="1" dirty="0" err="1"/>
              <a:t>em</a:t>
            </a:r>
            <a:r>
              <a:rPr lang="en-US" sz="3600" b="1" i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271309-04F6-4512-8D38-DD9731CC7BD6}"/>
              </a:ext>
            </a:extLst>
          </p:cNvPr>
          <p:cNvSpPr txBox="1"/>
          <p:nvPr/>
        </p:nvSpPr>
        <p:spPr>
          <a:xfrm>
            <a:off x="758034" y="1857980"/>
            <a:ext cx="142128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Lên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ý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tưởng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3D625A1-C381-4EE1-A63A-6239CD9855BF}"/>
              </a:ext>
            </a:extLst>
          </p:cNvPr>
          <p:cNvSpPr txBox="1"/>
          <p:nvPr/>
        </p:nvSpPr>
        <p:spPr>
          <a:xfrm>
            <a:off x="5109210" y="1184645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Visual studio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44E0091-1EC1-4354-A156-F6D26DB90AD0}"/>
              </a:ext>
            </a:extLst>
          </p:cNvPr>
          <p:cNvSpPr txBox="1"/>
          <p:nvPr/>
        </p:nvSpPr>
        <p:spPr>
          <a:xfrm>
            <a:off x="2263140" y="4263240"/>
            <a:ext cx="163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Wampsever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D943C45-59BB-415F-A7A5-98F88A728496}"/>
              </a:ext>
            </a:extLst>
          </p:cNvPr>
          <p:cNvSpPr txBox="1"/>
          <p:nvPr/>
        </p:nvSpPr>
        <p:spPr>
          <a:xfrm>
            <a:off x="4983480" y="4584109"/>
            <a:ext cx="5400601" cy="1477328"/>
          </a:xfrm>
          <a:custGeom>
            <a:avLst/>
            <a:gdLst>
              <a:gd name="connsiteX0" fmla="*/ 0 w 5400601"/>
              <a:gd name="connsiteY0" fmla="*/ 0 h 1477328"/>
              <a:gd name="connsiteX1" fmla="*/ 378042 w 5400601"/>
              <a:gd name="connsiteY1" fmla="*/ 0 h 1477328"/>
              <a:gd name="connsiteX2" fmla="*/ 918102 w 5400601"/>
              <a:gd name="connsiteY2" fmla="*/ 0 h 1477328"/>
              <a:gd name="connsiteX3" fmla="*/ 1296144 w 5400601"/>
              <a:gd name="connsiteY3" fmla="*/ 0 h 1477328"/>
              <a:gd name="connsiteX4" fmla="*/ 1782198 w 5400601"/>
              <a:gd name="connsiteY4" fmla="*/ 0 h 1477328"/>
              <a:gd name="connsiteX5" fmla="*/ 2160240 w 5400601"/>
              <a:gd name="connsiteY5" fmla="*/ 0 h 1477328"/>
              <a:gd name="connsiteX6" fmla="*/ 2700301 w 5400601"/>
              <a:gd name="connsiteY6" fmla="*/ 0 h 1477328"/>
              <a:gd name="connsiteX7" fmla="*/ 3348373 w 5400601"/>
              <a:gd name="connsiteY7" fmla="*/ 0 h 1477328"/>
              <a:gd name="connsiteX8" fmla="*/ 3726415 w 5400601"/>
              <a:gd name="connsiteY8" fmla="*/ 0 h 1477328"/>
              <a:gd name="connsiteX9" fmla="*/ 4266475 w 5400601"/>
              <a:gd name="connsiteY9" fmla="*/ 0 h 1477328"/>
              <a:gd name="connsiteX10" fmla="*/ 4806535 w 5400601"/>
              <a:gd name="connsiteY10" fmla="*/ 0 h 1477328"/>
              <a:gd name="connsiteX11" fmla="*/ 5400601 w 5400601"/>
              <a:gd name="connsiteY11" fmla="*/ 0 h 1477328"/>
              <a:gd name="connsiteX12" fmla="*/ 5400601 w 5400601"/>
              <a:gd name="connsiteY12" fmla="*/ 448123 h 1477328"/>
              <a:gd name="connsiteX13" fmla="*/ 5400601 w 5400601"/>
              <a:gd name="connsiteY13" fmla="*/ 896246 h 1477328"/>
              <a:gd name="connsiteX14" fmla="*/ 5400601 w 5400601"/>
              <a:gd name="connsiteY14" fmla="*/ 1477328 h 1477328"/>
              <a:gd name="connsiteX15" fmla="*/ 4806535 w 5400601"/>
              <a:gd name="connsiteY15" fmla="*/ 1477328 h 1477328"/>
              <a:gd name="connsiteX16" fmla="*/ 4374487 w 5400601"/>
              <a:gd name="connsiteY16" fmla="*/ 1477328 h 1477328"/>
              <a:gd name="connsiteX17" fmla="*/ 3834427 w 5400601"/>
              <a:gd name="connsiteY17" fmla="*/ 1477328 h 1477328"/>
              <a:gd name="connsiteX18" fmla="*/ 3240361 w 5400601"/>
              <a:gd name="connsiteY18" fmla="*/ 1477328 h 1477328"/>
              <a:gd name="connsiteX19" fmla="*/ 2592288 w 5400601"/>
              <a:gd name="connsiteY19" fmla="*/ 1477328 h 1477328"/>
              <a:gd name="connsiteX20" fmla="*/ 1944216 w 5400601"/>
              <a:gd name="connsiteY20" fmla="*/ 1477328 h 1477328"/>
              <a:gd name="connsiteX21" fmla="*/ 1458162 w 5400601"/>
              <a:gd name="connsiteY21" fmla="*/ 1477328 h 1477328"/>
              <a:gd name="connsiteX22" fmla="*/ 1080120 w 5400601"/>
              <a:gd name="connsiteY22" fmla="*/ 1477328 h 1477328"/>
              <a:gd name="connsiteX23" fmla="*/ 594066 w 5400601"/>
              <a:gd name="connsiteY23" fmla="*/ 1477328 h 1477328"/>
              <a:gd name="connsiteX24" fmla="*/ 0 w 5400601"/>
              <a:gd name="connsiteY24" fmla="*/ 1477328 h 1477328"/>
              <a:gd name="connsiteX25" fmla="*/ 0 w 5400601"/>
              <a:gd name="connsiteY25" fmla="*/ 984885 h 1477328"/>
              <a:gd name="connsiteX26" fmla="*/ 0 w 5400601"/>
              <a:gd name="connsiteY26" fmla="*/ 536763 h 1477328"/>
              <a:gd name="connsiteX27" fmla="*/ 0 w 5400601"/>
              <a:gd name="connsiteY27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00601" h="1477328" fill="none" extrusionOk="0">
                <a:moveTo>
                  <a:pt x="0" y="0"/>
                </a:moveTo>
                <a:cubicBezTo>
                  <a:pt x="97927" y="-5586"/>
                  <a:pt x="227065" y="3829"/>
                  <a:pt x="378042" y="0"/>
                </a:cubicBezTo>
                <a:cubicBezTo>
                  <a:pt x="529019" y="-3829"/>
                  <a:pt x="687489" y="52130"/>
                  <a:pt x="918102" y="0"/>
                </a:cubicBezTo>
                <a:cubicBezTo>
                  <a:pt x="1148715" y="-52130"/>
                  <a:pt x="1149235" y="35532"/>
                  <a:pt x="1296144" y="0"/>
                </a:cubicBezTo>
                <a:cubicBezTo>
                  <a:pt x="1443053" y="-35532"/>
                  <a:pt x="1629452" y="39792"/>
                  <a:pt x="1782198" y="0"/>
                </a:cubicBezTo>
                <a:cubicBezTo>
                  <a:pt x="1934944" y="-39792"/>
                  <a:pt x="2044031" y="30200"/>
                  <a:pt x="2160240" y="0"/>
                </a:cubicBezTo>
                <a:cubicBezTo>
                  <a:pt x="2276449" y="-30200"/>
                  <a:pt x="2511584" y="41645"/>
                  <a:pt x="2700301" y="0"/>
                </a:cubicBezTo>
                <a:cubicBezTo>
                  <a:pt x="2889018" y="-41645"/>
                  <a:pt x="3129129" y="29264"/>
                  <a:pt x="3348373" y="0"/>
                </a:cubicBezTo>
                <a:cubicBezTo>
                  <a:pt x="3567617" y="-29264"/>
                  <a:pt x="3590991" y="27657"/>
                  <a:pt x="3726415" y="0"/>
                </a:cubicBezTo>
                <a:cubicBezTo>
                  <a:pt x="3861839" y="-27657"/>
                  <a:pt x="4143676" y="43998"/>
                  <a:pt x="4266475" y="0"/>
                </a:cubicBezTo>
                <a:cubicBezTo>
                  <a:pt x="4389274" y="-43998"/>
                  <a:pt x="4601670" y="16510"/>
                  <a:pt x="4806535" y="0"/>
                </a:cubicBezTo>
                <a:cubicBezTo>
                  <a:pt x="5011400" y="-16510"/>
                  <a:pt x="5242474" y="7722"/>
                  <a:pt x="5400601" y="0"/>
                </a:cubicBezTo>
                <a:cubicBezTo>
                  <a:pt x="5400896" y="135118"/>
                  <a:pt x="5384049" y="274695"/>
                  <a:pt x="5400601" y="448123"/>
                </a:cubicBezTo>
                <a:cubicBezTo>
                  <a:pt x="5417153" y="621551"/>
                  <a:pt x="5377204" y="785734"/>
                  <a:pt x="5400601" y="896246"/>
                </a:cubicBezTo>
                <a:cubicBezTo>
                  <a:pt x="5423998" y="1006758"/>
                  <a:pt x="5339921" y="1276565"/>
                  <a:pt x="5400601" y="1477328"/>
                </a:cubicBezTo>
                <a:cubicBezTo>
                  <a:pt x="5105945" y="1483594"/>
                  <a:pt x="5028132" y="1453947"/>
                  <a:pt x="4806535" y="1477328"/>
                </a:cubicBezTo>
                <a:cubicBezTo>
                  <a:pt x="4584938" y="1500709"/>
                  <a:pt x="4566634" y="1450303"/>
                  <a:pt x="4374487" y="1477328"/>
                </a:cubicBezTo>
                <a:cubicBezTo>
                  <a:pt x="4182340" y="1504353"/>
                  <a:pt x="4009751" y="1433197"/>
                  <a:pt x="3834427" y="1477328"/>
                </a:cubicBezTo>
                <a:cubicBezTo>
                  <a:pt x="3659103" y="1521459"/>
                  <a:pt x="3530100" y="1467224"/>
                  <a:pt x="3240361" y="1477328"/>
                </a:cubicBezTo>
                <a:cubicBezTo>
                  <a:pt x="2950622" y="1487432"/>
                  <a:pt x="2741216" y="1438806"/>
                  <a:pt x="2592288" y="1477328"/>
                </a:cubicBezTo>
                <a:cubicBezTo>
                  <a:pt x="2443360" y="1515850"/>
                  <a:pt x="2196035" y="1407356"/>
                  <a:pt x="1944216" y="1477328"/>
                </a:cubicBezTo>
                <a:cubicBezTo>
                  <a:pt x="1692397" y="1547300"/>
                  <a:pt x="1668513" y="1428844"/>
                  <a:pt x="1458162" y="1477328"/>
                </a:cubicBezTo>
                <a:cubicBezTo>
                  <a:pt x="1247811" y="1525812"/>
                  <a:pt x="1257279" y="1438582"/>
                  <a:pt x="1080120" y="1477328"/>
                </a:cubicBezTo>
                <a:cubicBezTo>
                  <a:pt x="902961" y="1516074"/>
                  <a:pt x="751177" y="1446437"/>
                  <a:pt x="594066" y="1477328"/>
                </a:cubicBezTo>
                <a:cubicBezTo>
                  <a:pt x="436955" y="1508219"/>
                  <a:pt x="238243" y="1457967"/>
                  <a:pt x="0" y="1477328"/>
                </a:cubicBezTo>
                <a:cubicBezTo>
                  <a:pt x="-8720" y="1360013"/>
                  <a:pt x="49884" y="1208863"/>
                  <a:pt x="0" y="984885"/>
                </a:cubicBezTo>
                <a:cubicBezTo>
                  <a:pt x="-49884" y="760907"/>
                  <a:pt x="39547" y="689554"/>
                  <a:pt x="0" y="536763"/>
                </a:cubicBezTo>
                <a:cubicBezTo>
                  <a:pt x="-39547" y="383972"/>
                  <a:pt x="2203" y="157018"/>
                  <a:pt x="0" y="0"/>
                </a:cubicBezTo>
                <a:close/>
              </a:path>
              <a:path w="5400601" h="1477328" stroke="0" extrusionOk="0">
                <a:moveTo>
                  <a:pt x="0" y="0"/>
                </a:moveTo>
                <a:cubicBezTo>
                  <a:pt x="291504" y="-24347"/>
                  <a:pt x="499936" y="25732"/>
                  <a:pt x="648072" y="0"/>
                </a:cubicBezTo>
                <a:cubicBezTo>
                  <a:pt x="796208" y="-25732"/>
                  <a:pt x="898830" y="21159"/>
                  <a:pt x="1026114" y="0"/>
                </a:cubicBezTo>
                <a:cubicBezTo>
                  <a:pt x="1153398" y="-21159"/>
                  <a:pt x="1530027" y="21927"/>
                  <a:pt x="1674186" y="0"/>
                </a:cubicBezTo>
                <a:cubicBezTo>
                  <a:pt x="1818345" y="-21927"/>
                  <a:pt x="1959048" y="253"/>
                  <a:pt x="2214246" y="0"/>
                </a:cubicBezTo>
                <a:cubicBezTo>
                  <a:pt x="2469444" y="-253"/>
                  <a:pt x="2497634" y="12905"/>
                  <a:pt x="2700301" y="0"/>
                </a:cubicBezTo>
                <a:cubicBezTo>
                  <a:pt x="2902968" y="-12905"/>
                  <a:pt x="2979392" y="1377"/>
                  <a:pt x="3132349" y="0"/>
                </a:cubicBezTo>
                <a:cubicBezTo>
                  <a:pt x="3285306" y="-1377"/>
                  <a:pt x="3499702" y="74296"/>
                  <a:pt x="3780421" y="0"/>
                </a:cubicBezTo>
                <a:cubicBezTo>
                  <a:pt x="4061140" y="-74296"/>
                  <a:pt x="4071110" y="10055"/>
                  <a:pt x="4158463" y="0"/>
                </a:cubicBezTo>
                <a:cubicBezTo>
                  <a:pt x="4245816" y="-10055"/>
                  <a:pt x="4455799" y="14675"/>
                  <a:pt x="4536505" y="0"/>
                </a:cubicBezTo>
                <a:cubicBezTo>
                  <a:pt x="4617211" y="-14675"/>
                  <a:pt x="5071331" y="42446"/>
                  <a:pt x="5400601" y="0"/>
                </a:cubicBezTo>
                <a:cubicBezTo>
                  <a:pt x="5446201" y="216682"/>
                  <a:pt x="5358798" y="299948"/>
                  <a:pt x="5400601" y="448123"/>
                </a:cubicBezTo>
                <a:cubicBezTo>
                  <a:pt x="5442404" y="596298"/>
                  <a:pt x="5353751" y="749284"/>
                  <a:pt x="5400601" y="896246"/>
                </a:cubicBezTo>
                <a:cubicBezTo>
                  <a:pt x="5447451" y="1043208"/>
                  <a:pt x="5340061" y="1336891"/>
                  <a:pt x="5400601" y="1477328"/>
                </a:cubicBezTo>
                <a:cubicBezTo>
                  <a:pt x="5220915" y="1508036"/>
                  <a:pt x="4901499" y="1470313"/>
                  <a:pt x="4752529" y="1477328"/>
                </a:cubicBezTo>
                <a:cubicBezTo>
                  <a:pt x="4603559" y="1484343"/>
                  <a:pt x="4328642" y="1474763"/>
                  <a:pt x="4104457" y="1477328"/>
                </a:cubicBezTo>
                <a:cubicBezTo>
                  <a:pt x="3880272" y="1479893"/>
                  <a:pt x="3734640" y="1475478"/>
                  <a:pt x="3564397" y="1477328"/>
                </a:cubicBezTo>
                <a:cubicBezTo>
                  <a:pt x="3394154" y="1479178"/>
                  <a:pt x="3093198" y="1428356"/>
                  <a:pt x="2970331" y="1477328"/>
                </a:cubicBezTo>
                <a:cubicBezTo>
                  <a:pt x="2847464" y="1526300"/>
                  <a:pt x="2593597" y="1453013"/>
                  <a:pt x="2484276" y="1477328"/>
                </a:cubicBezTo>
                <a:cubicBezTo>
                  <a:pt x="2374955" y="1501643"/>
                  <a:pt x="2147390" y="1447979"/>
                  <a:pt x="2052228" y="1477328"/>
                </a:cubicBezTo>
                <a:cubicBezTo>
                  <a:pt x="1957066" y="1506677"/>
                  <a:pt x="1707385" y="1439479"/>
                  <a:pt x="1620180" y="1477328"/>
                </a:cubicBezTo>
                <a:cubicBezTo>
                  <a:pt x="1532975" y="1515177"/>
                  <a:pt x="1286798" y="1470439"/>
                  <a:pt x="972108" y="1477328"/>
                </a:cubicBezTo>
                <a:cubicBezTo>
                  <a:pt x="657418" y="1484217"/>
                  <a:pt x="357809" y="1360680"/>
                  <a:pt x="0" y="1477328"/>
                </a:cubicBezTo>
                <a:cubicBezTo>
                  <a:pt x="-21502" y="1320274"/>
                  <a:pt x="24941" y="1113566"/>
                  <a:pt x="0" y="955339"/>
                </a:cubicBezTo>
                <a:cubicBezTo>
                  <a:pt x="-24941" y="797112"/>
                  <a:pt x="6715" y="700585"/>
                  <a:pt x="0" y="507216"/>
                </a:cubicBezTo>
                <a:cubicBezTo>
                  <a:pt x="-6715" y="313847"/>
                  <a:pt x="27012" y="19887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6968038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ở ổ </a:t>
            </a: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b="1" dirty="0" err="1"/>
              <a:t>Wam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b="1" dirty="0"/>
              <a:t>www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b="1" dirty="0"/>
              <a:t>VD: </a:t>
            </a:r>
            <a:r>
              <a:rPr lang="en-US" b="1" dirty="0" err="1"/>
              <a:t>Baithi</a:t>
            </a:r>
            <a:r>
              <a:rPr lang="en-US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Localhost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b="1" dirty="0"/>
              <a:t>VD: Localhost/</a:t>
            </a:r>
            <a:r>
              <a:rPr lang="en-US" b="1" dirty="0" err="1"/>
              <a:t>baithi</a:t>
            </a:r>
            <a:r>
              <a:rPr lang="en-US" b="1" dirty="0"/>
              <a:t>/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1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đẹp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251AD4D-E038-4550-BE48-5A80F33FEBAD}"/>
              </a:ext>
            </a:extLst>
          </p:cNvPr>
          <p:cNvSpPr txBox="1"/>
          <p:nvPr/>
        </p:nvSpPr>
        <p:spPr>
          <a:xfrm>
            <a:off x="5750031" y="4172347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Hoàn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thành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bài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7" name="Picture 26" descr="Logo&#10;&#10;Description automatically generated with medium confidence">
            <a:extLst>
              <a:ext uri="{FF2B5EF4-FFF2-40B4-BE49-F238E27FC236}">
                <a16:creationId xmlns:a16="http://schemas.microsoft.com/office/drawing/2014/main" xmlns="" id="{30A2E622-AE20-486D-B5EA-6A3BF488F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2" y="5658040"/>
            <a:ext cx="2167564" cy="898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79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6C3F9-1029-44C1-B06D-2D6DE02C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70520" cy="1325563"/>
          </a:xfrm>
        </p:spPr>
        <p:txBody>
          <a:bodyPr/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làm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web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giày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phụ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E79C11-39C7-4FE4-86EC-7318E6CDC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961" cy="4351338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Chỉ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ra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hàng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vừa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vừa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tìm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hiểu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lập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Thử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giày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kiện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những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đôi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giày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phụ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kiện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khi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đeo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rất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đẹp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EC3AC8-8902-4289-A1CC-C537378C4AB7}"/>
              </a:ext>
            </a:extLst>
          </p:cNvPr>
          <p:cNvSpPr txBox="1"/>
          <p:nvPr/>
        </p:nvSpPr>
        <p:spPr>
          <a:xfrm>
            <a:off x="1162975" y="5761464"/>
            <a:ext cx="3994951" cy="830997"/>
          </a:xfrm>
          <a:custGeom>
            <a:avLst/>
            <a:gdLst>
              <a:gd name="connsiteX0" fmla="*/ 0 w 3994951"/>
              <a:gd name="connsiteY0" fmla="*/ 0 h 830997"/>
              <a:gd name="connsiteX1" fmla="*/ 3994951 w 3994951"/>
              <a:gd name="connsiteY1" fmla="*/ 0 h 830997"/>
              <a:gd name="connsiteX2" fmla="*/ 3994951 w 3994951"/>
              <a:gd name="connsiteY2" fmla="*/ 830997 h 830997"/>
              <a:gd name="connsiteX3" fmla="*/ 0 w 3994951"/>
              <a:gd name="connsiteY3" fmla="*/ 830997 h 830997"/>
              <a:gd name="connsiteX4" fmla="*/ 0 w 3994951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951" h="830997" fill="none" extrusionOk="0">
                <a:moveTo>
                  <a:pt x="0" y="0"/>
                </a:moveTo>
                <a:cubicBezTo>
                  <a:pt x="1591697" y="28168"/>
                  <a:pt x="2113676" y="2744"/>
                  <a:pt x="3994951" y="0"/>
                </a:cubicBezTo>
                <a:cubicBezTo>
                  <a:pt x="4035403" y="272419"/>
                  <a:pt x="3957409" y="683717"/>
                  <a:pt x="3994951" y="830997"/>
                </a:cubicBezTo>
                <a:cubicBezTo>
                  <a:pt x="2336003" y="952118"/>
                  <a:pt x="407935" y="774143"/>
                  <a:pt x="0" y="830997"/>
                </a:cubicBezTo>
                <a:cubicBezTo>
                  <a:pt x="46874" y="443050"/>
                  <a:pt x="33848" y="368338"/>
                  <a:pt x="0" y="0"/>
                </a:cubicBezTo>
                <a:close/>
              </a:path>
              <a:path w="3994951" h="830997" stroke="0" extrusionOk="0">
                <a:moveTo>
                  <a:pt x="0" y="0"/>
                </a:moveTo>
                <a:cubicBezTo>
                  <a:pt x="1192503" y="-93694"/>
                  <a:pt x="3380035" y="43588"/>
                  <a:pt x="3994951" y="0"/>
                </a:cubicBezTo>
                <a:cubicBezTo>
                  <a:pt x="4052453" y="107648"/>
                  <a:pt x="4049937" y="733409"/>
                  <a:pt x="3994951" y="830997"/>
                </a:cubicBezTo>
                <a:cubicBezTo>
                  <a:pt x="2543388" y="933878"/>
                  <a:pt x="1726272" y="923520"/>
                  <a:pt x="0" y="830997"/>
                </a:cubicBezTo>
                <a:cubicBezTo>
                  <a:pt x="44007" y="573938"/>
                  <a:pt x="-69692" y="178130"/>
                  <a:pt x="0" y="0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936459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ra web </a:t>
            </a:r>
            <a:r>
              <a:rPr lang="en-US" sz="2400" dirty="0" err="1"/>
              <a:t>bán</a:t>
            </a:r>
            <a:r>
              <a:rPr lang="en-US" sz="2400" dirty="0"/>
              <a:t> hang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</a:p>
        </p:txBody>
      </p:sp>
      <p:pic>
        <p:nvPicPr>
          <p:cNvPr id="6" name="Picture 5" descr="A pair of ice skates&#10;&#10;Description automatically generated">
            <a:extLst>
              <a:ext uri="{FF2B5EF4-FFF2-40B4-BE49-F238E27FC236}">
                <a16:creationId xmlns:a16="http://schemas.microsoft.com/office/drawing/2014/main" xmlns="" id="{8A0B8388-50C5-4EDB-B749-19D61D92BE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1" y="1518414"/>
            <a:ext cx="3785864" cy="227151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7" descr="A picture containing headdress, hat, black, dark&#10;&#10;Description automatically generated">
            <a:extLst>
              <a:ext uri="{FF2B5EF4-FFF2-40B4-BE49-F238E27FC236}">
                <a16:creationId xmlns:a16="http://schemas.microsoft.com/office/drawing/2014/main" xmlns="" id="{A84A70AB-5A2B-423A-B0EC-3F032F079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14" y="1825625"/>
            <a:ext cx="2920236" cy="292023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xmlns="" id="{808DCB3B-ACA7-46D4-A950-C635E1C38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41" y="2414588"/>
            <a:ext cx="3529012" cy="352901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77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433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Lập trình web bán giày và phụ kiện </vt:lpstr>
      <vt:lpstr>PowerPoint Presentation</vt:lpstr>
      <vt:lpstr>PowerPoint Presentation</vt:lpstr>
      <vt:lpstr>From đăng nhập của web</vt:lpstr>
      <vt:lpstr>PowerPoint Presentation</vt:lpstr>
      <vt:lpstr>Lập trình là gì?</vt:lpstr>
      <vt:lpstr>Lập trình web là gì?</vt:lpstr>
      <vt:lpstr>PowerPoint Presentation</vt:lpstr>
      <vt:lpstr>Mục tích làm lập trình web bán giày và phụ kiện </vt:lpstr>
      <vt:lpstr>Những lợi ích của việc lập trình web mang lại? </vt:lpstr>
      <vt:lpstr>Cảm ơn tất cả mọi người đã xem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 bán giày và phụ kiện </dc:title>
  <dc:creator>nguyen thanh dat</dc:creator>
  <cp:lastModifiedBy>Windows User</cp:lastModifiedBy>
  <cp:revision>35</cp:revision>
  <dcterms:created xsi:type="dcterms:W3CDTF">2021-08-05T11:04:15Z</dcterms:created>
  <dcterms:modified xsi:type="dcterms:W3CDTF">2021-08-19T01:55:48Z</dcterms:modified>
</cp:coreProperties>
</file>